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A7F28-6320-4179-BBA3-4C189341EEA6}" v="1" dt="2026-04-01T09:18:27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 BEN KHADER" userId="d6228390-8ce8-4724-b4b1-29448972cbfd" providerId="ADAL" clId="{EED97B67-3385-419F-8C76-871B18A4F001}"/>
    <pc:docChg chg="modSld">
      <pc:chgData name="Anis BEN KHADER" userId="d6228390-8ce8-4724-b4b1-29448972cbfd" providerId="ADAL" clId="{EED97B67-3385-419F-8C76-871B18A4F001}" dt="2026-04-01T09:18:27.470" v="0"/>
      <pc:docMkLst>
        <pc:docMk/>
      </pc:docMkLst>
      <pc:sldChg chg="modSp">
        <pc:chgData name="Anis BEN KHADER" userId="d6228390-8ce8-4724-b4b1-29448972cbfd" providerId="ADAL" clId="{EED97B67-3385-419F-8C76-871B18A4F001}" dt="2026-04-01T09:18:27.470" v="0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09:18:27.470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Vietnamese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46542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Cấp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quản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lý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thông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báo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cập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nhật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cho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tôi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biết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những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vấn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đề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và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thay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đổi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quan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trọng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Cấp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quản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lý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làm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rõ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những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mong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đợi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của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họ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latin typeface="Gilroy"/>
                        </a:rPr>
                        <a:t>Tôi có thể hỏi cấp quản lý bất kỳ câu hỏi phù hợp nào và nhận được câu trả lời thẳng thắn.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Có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thể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tiếp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cận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và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dễ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dàng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nói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chuyện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với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cấp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quản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lý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quản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có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năng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lực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điều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hành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doanh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nghiệp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cấp quản lý tuyển dụng những người phù hợp.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quản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làm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tốt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việc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phân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công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trách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nhiệm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và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điều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phối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nhân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sự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 quản lý tin tưởng mọi người làm việc hiệu quả mà không cần giám sát.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Mọi người ở đây được trao quyền.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 quản lý có quan điểm rõ ràng về phương hướng và đường lối của tổ chức.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quản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biết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giữ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lời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hứa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Việc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làm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của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quản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lời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nói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rằng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quản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chỉ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thải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nhân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viên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không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còn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cách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nào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khác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quản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thực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hiện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công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việc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một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cách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trung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thực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và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tuân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thủ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đạo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đức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kinh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doanh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Các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giám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đốc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điều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hành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của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chúng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hiện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đầy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đủ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các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đặc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điểm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tốt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nhất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của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công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37570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 được đào tạo và phát triển để nâng cao năng lực chuyên môn.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 được cung cấp đủ nguồn lực và thiết bị cần thiết để thực hiện công việc.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Ban quản lý trân trọng công việc được hoàn thành tốt và nỗ lực của nhân viên.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quản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lý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ghi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nhận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những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sót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không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cố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ý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là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một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điều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khó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tránh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khỏi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vận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hành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doanh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nghiệp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Chúng tôi cổ vũ những người thử nghiệm cách mới và hay hơn để làm việc, bất kể kết quả như thế nào.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 quan lý có thành ý tìm kiếm và phản hồi những đề xuất và ý tưởng.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 quản lý để mọi người cùng tham gia các quyết định ảnh hưởng đến việc làm hay môi trường làm việc của họ.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Đây là một nơi làm việc an toàn về thể chất.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Đây là một nơi làm việc có lợi cho sức khỏe tâm lý và tình cảm.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Các cơ sở vật chất của chúng tôi góp phần tạo nên một môi trường làm việc tốt.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có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xin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nghỉ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phép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rằng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việc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đó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là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cần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thiết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Mọi người được khuyến khích cân bằng công việc và đời sống cá nhân của mình.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 quản lý bày tỏ sự quan tâm chân thành đối với tôi với tư cách một con người, không chỉ là một nhân viên.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chúng tôi được nhận quyền lợi đặc biệt và khác biệt.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37897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Mọi người ở đây được trả lương tương xứng với công việc mình làm.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 cảm thấy mình nhận được khoản chia sẻ lợi nhuận công bằng của tổ chức này.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Mọi người đều có cơ hội được công nhận đặc biệt.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tôi được đối xử như một thành viên đầy đủ bất kể vị trí của tôi là gì.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Chỉ những ai xứng đáng mới được thăng tiến.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Các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quản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lý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tránh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thiên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vị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Mọi người tránh chia bè phái và chơi xấu sau lưng nhau để đạt được mục đích của mình.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nhân viên được đối xử tôn trọng, bất kể tuổi tác của họ.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nhân viên được đối xử công bằng, bất kể chủng tộc của họ.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nhân viên được đối xử công bằng, bất kể giới tính của họ.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nhân viên được đối xử tôn trọng, bất kể thiên hướng tính dục của họ.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Nếu tôi bị đối xử không công bằng, tôi tin rằng tôi sẽ có một cơ hội công bằng nếu tôi kháng nghị.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56745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cảm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thấy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có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thể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tạo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ra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một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sự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khác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biệt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ở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đây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Công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việc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của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có ý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nghĩa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đặc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biệt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: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đây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không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“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chỉ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là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một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công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việc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Khi nghĩ đến thành tích chúng tôi đạt được, tôi cảm thấy rất tự hào.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Moị người ở đây sẵn sàng làm trên sức mình để hoàn thành công việc.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Mọi người ở đây nhanh chóng thích nghi với những thay đổi cần thiết cho sự thành công của tổ chức chúng tôi.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muốn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làm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việc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ở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đây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trong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một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thời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gian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dài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 tự hào khi cho người khác biết tôi làm việc ở đây.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mọi người mong chờ được đi làm mỗi ngày.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hài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lòng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với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cách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chúng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đóng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góp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cộng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đồng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 nhiệt tình giới thiệu công ty của tôi với bạn bè và gia đình như là một nơi tuyệt vời để làm việc.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Khách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hàng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đánh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giá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các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dịch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vụ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chúng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tôi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cung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cấp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là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tuyệt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vời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65141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tôi được là chính mình.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mọi người tổ chức các sự kiện đặc biệt.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Ở đây mọi người quan tâm lẫn nhau.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Đây là một nơi làm việc vui vẻ.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Khi bạn gia nhập công ty, bạn cảm thấy được chào đón.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Khi mọi người thay đổi công việc hoặc đơn vị làm việc, họ được giúp đỡ để thoải mái và bắt nhịp tốt với công việc mới.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Bạn có thể trông cậy vào sự hợp tác của mọi người.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822C3E-234F-420A-8276-32D31B06A37D}"/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18340</TotalTime>
  <Words>1940</Words>
  <Application>Microsoft Office PowerPoint</Application>
  <PresentationFormat>Personnalisé</PresentationFormat>
  <Paragraphs>277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Vietnamese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2026-04-01T09:18:38Z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