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5A588-3A2C-4DCB-BB73-33B024921786}" v="26" dt="2026-04-09T16:06:23.347"/>
    <p1510:client id="{134BBEBA-6513-4557-9D87-C78A897FD0AB}" v="27" dt="2026-04-09T14:57:36.887"/>
    <p1510:client id="{2CCA1C44-B861-45B0-BC5A-663A85B22EEA}" v="25" dt="2026-04-09T15:01:42.051"/>
    <p1510:client id="{426ABC30-885C-4A09-BF97-FA9DBB44E4C5}" v="25" dt="2026-04-09T14:53:33.166"/>
    <p1510:client id="{B060C107-A262-4458-A124-ACEA83477871}" v="26" dt="2026-04-09T14:49:20.473"/>
    <p1510:client id="{B29E905F-D662-4CCB-86EC-C672BCD168DF}" v="27" dt="2026-04-09T16:16:34.855"/>
    <p1510:client id="{FFCBE19C-4247-40CD-86DA-B855C30E56D5}" v="26" dt="2026-04-09T16:11:5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6:16:43.879" v="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6:16:43.879" v="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6:16:43.879" v="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</pc:docChg>
  </pc:docChgLst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6:16:09.325" v="35"/>
      <pc:docMkLst>
        <pc:docMk/>
      </pc:docMkLst>
      <pc:sldChg chg="modSp mod">
        <pc:chgData name="Victoria Vaguet-Aubert" userId="6b630eaf-13fd-4af8-914b-59affb01cd51" providerId="ADAL" clId="{DA84EA26-79A2-4288-88D3-44B5C2D01B61}" dt="2026-04-09T16:14:03.878" v="11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6:14:03.878" v="11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4:40.648" v="18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6:14:40.648" v="18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5:14.090" v="25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6:15:14.090" v="25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5:50.604" v="33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6:15:50.604" v="33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6:16:09.325" v="35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9T16:16:09.325" v="35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3:01.659" v="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6:13:01.659" v="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5:01:46.383" v="4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9:19.019" v="12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9:19.019" v="12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9:55.966" v="20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9:55.966" v="20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0:30.622" v="2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00:30.622" v="2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11.269" v="36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01:11.269" v="36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46.383" v="4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01:46.383" v="4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8:33.560" v="5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8:33.560" v="5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6:11:59.896" v="5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6:09:26.395" v="17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6:09:26.395" v="17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0:08.823" v="27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6:10:08.823" v="27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0:42.408" v="36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6:10:42.408" v="36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1:22.411" v="43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6:11:22.411" v="43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1:59.896" v="5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6:11:59.896" v="5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7:29.185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6:07:29.185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6:06:28.797" v="5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6:01:40.869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6:01:40.869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4:50.2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6:04:50.2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5:22.390" v="3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6:05:22.390" v="3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5:57.149" v="46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6:05:57.149" v="46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6:28.797" v="5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6:06:28.797" v="5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0:20.817" v="11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6:00:20.817" v="11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Urdu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59661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منیجمنٹ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مجھے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اہم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مسائل اور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تبدیلیوں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سے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آگاہ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رکھتی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ar-AE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ہے</a:t>
                      </a: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۔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اپنی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توقعات واضح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 منیجمنٹ سے کوئی بھی منطقی سوال پوچھ سکتا/سکتی ہوں اور سیدھا جواب حاصل کر سکتا/سکتی ہوں۔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قابل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رسائی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بات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کرنا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آسان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کاروبار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چلانے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صلاحیت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رکھتی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ان لوگوں کو بھرتی کرتی ہے جو یہاں کے لئے موزوں ہوتے 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لوگوں کو تفویض اور مربوط کرنے کا کام اچھی طرح کرتی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بھروسہ کرتی ہے کہ مسلسل نگرانی کے بغیر بھی لوگ اچھا کام کریں گے۔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 لوگوں کو بڑی ذمہ داری دی جاتی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اس متعلق واضح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نظریہ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رکھتی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تنظیم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رہی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پہنچنا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اپنے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وعدے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پورے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کے قول و فعل میں تضاد نہیں۔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میرا خیال ہے کہ منیجمنٹ صرف آخری حربے کے طور پر لوگوں کو کام سے نکالے گی۔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کے کاروباری طریقہ کار ایماندارانہ اور اخلاقی 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ہمارے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ایگزیکٹوز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کمپنی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بہترین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خصوصیات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مکمل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نمونہ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74336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خود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پیشہ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وارانہ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طور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آگے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بڑھانے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تربیت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ترقی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پیشکش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اپنا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وسائل اور سامان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اچھے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اضافی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کوشش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تعریف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غیر ارادی غلطیوں کو کاروبار کرنے کے حصے کے طور پر تسلیم کرتی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نتیجے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قطع نظر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حوصلہ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افزائی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جو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بہتر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طریقے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اپنانے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کوشش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اخلاص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تجاویز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آئیڈیاز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مانگتی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ردعمل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دیتی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فیصلوں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شامل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جن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ملازمت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ماحول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اثر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انداز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 جگہ کام کرنے کے لئے جسمانی طور پر محفوظ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 کام کرنے کے لئے نفسیاتی اور جذباتی طور پر صحت مند جگہ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ہماری سہولیات کام کے لئے اچھا ماحول بنانے میں مدد دیتی 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جب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ضروری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چھٹی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سکتا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سکتی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حوصلہ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افزائی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اپنی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زندگی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ذاتی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زندگی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توازن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پیدا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منیجمنٹ بطور شخص، نہ کہ صرف بطور ملازم، مجھ میں مخلص دلچسپی کا اظہار کرتی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خاص اور منفرد مراعات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ملتی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33688"/>
              </p:ext>
            </p:extLst>
          </p:nvPr>
        </p:nvGraphicFramePr>
        <p:xfrm>
          <a:off x="386979" y="1795056"/>
          <a:ext cx="23163213" cy="1011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منصفانہ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اجرت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ملتی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801333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خیال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اس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تنظیم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حاصل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والے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منافع جات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منصفانہ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حصہ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ملتا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سب کو خصوصی تعریف وصول کرنے کا موقع ملتا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مکمل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ممبر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طرح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سلوک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چاہے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عہدہ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کچھ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بھی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ان لوگوں کو پروموشن ملتی ہے جو اس کے بہترین حقدار ہوتے 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منیجرز کسی کو اپنا لاڈلا نہیں بناتے۔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کروانے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سیاست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پیٹھ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چھرا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گھونپنے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پرہیز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 لوگوں کی عمر سے قطع نظر ان سے منصفانہ سلوک کیا جاتا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نسل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قطع نظر ان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منصفانہ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سلوک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 لوگوں کی صنف سے قطع نظر ان سے منصفانہ سلوک کیا جاتا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 لوگوں کے جنسی رجحان سے قطع نظر ان سے منصفانہ سلوک کیا جاتا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اگر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غیر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منصفانہ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برتاؤ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خیال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درخواست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انصاف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ملے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26302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خیال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فرق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پیدا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کوئی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خاص مطلب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"بس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ایک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ملازمت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  <a:endParaRPr lang="te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جب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ہماری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کامیابیوں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نظر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ڈالتا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، تو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فخر محسوس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 لوگ کام مکمل کرنے کے لئے اضافی کوشش کرنے پر تیار ہوتے 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ہماری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تنظیم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کامیابی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تیزی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تبدیلیاں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قبول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لیتے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 طویل وقت تک یہاں کام کرنا چاہتا/چاہتی ہوں۔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فخر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دوسروں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بتاتا/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بتاتی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 یہاں کام کے لئے آنے کے منتظر ہوتے ہیں۔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 کمیونٹی میں ہماری شرکت کے بارے میں سوچ کر اچھا لگتا ہے۔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اپنے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دوستوں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اور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فیملی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سامنے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پرزور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توثیق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میری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کمپنی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بہترین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جگہ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ہمارے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گاہک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ہماری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فراہم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کردہ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سروس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بہترین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ریٹ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53440"/>
              </p:ext>
            </p:extLst>
          </p:nvPr>
        </p:nvGraphicFramePr>
        <p:xfrm>
          <a:off x="386979" y="1992923"/>
          <a:ext cx="23147935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56555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مجھے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خود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کو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تبدیل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ضرورت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یہاں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اسپیشل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ایونٹ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مناتے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ایک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دوسرے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پرواہ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کام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کرنے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لئے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مزےدار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جگہ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جب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آپ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کمپنی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آتے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آپ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خیر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مقدم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buNone/>
                      </a:pP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جب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ملازمت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ورک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یونٹس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تبدیل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تو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انہیں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آرام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دہ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محسوس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کروایا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جاتا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آپ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لوگوں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پر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اعتبار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سکتے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ہیں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وہ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تعاون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کریں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گے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۔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65EFC9-E5F5-47F2-9C34-A74793BA0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18377</TotalTime>
  <Words>1701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Urdu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2026-04-09T16:16:44Z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