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78EDE-0546-41F0-B3B4-D880B745E11E}" v="40" dt="2025-07-24T14:35:44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Turkish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08143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Yöneticiler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,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önemli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konular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değişiklikler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hakkında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beni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düzenli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olarak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bilgilendirir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beklentilerini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açık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net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olarak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ifade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Yöneticilere her makul soruyu sorabiliyorum ve doğrudan net bir cevap alabiliyorum.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Yöneticilere kolayca ulaşılabilir, onlarla rahatça konuşulabilir.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 yetkindir ve işlerini iyi yapar.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Yöneticiler, bu şirkete iyi uyan çalışanları işe alır.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Yöneticiler, görevlerin dağıtılması ve çalışanların koordinasyonu konusunda iyi çalışıyor.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Yöneticiler, sürekli kontrole gerek duymadan da çalışanların iyi işler yapacaklarına güvenir.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çalışanlar çok sorumluluk alabiliyor.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organizasyonun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hedefleri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bunlara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nasıl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ulaşılabileceği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konusunda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net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bakış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açısına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sahiptir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 verdikleri sözleri tutar.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Yöneticilerin söyledikleri ile yaptıkları birbirini tutuyor.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Yöneticilerin sadece son çare olarak işten çıkarmayı seçtiklerine inanıyorum.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Yöneticilerin iş ile ilgili uygulamaları dürüsttür ve ahlak kurallarına uygundur.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Üst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düzey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yöneticilerimiz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şirketimizin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iyi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özelliklerini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en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iyi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şekilde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temsil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etmektedir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00760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Mesleki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açıdan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ilerlememi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sağlayacak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eğitim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gelişim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olanakları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verilir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İşimi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iyi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yapabilmek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için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gerekli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kaynaklar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donanım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sağlanır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Yöneticiler, iyi çalışmayı ve özel çabayı takdir etmektedir.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Yöneticiler, iş sırasında oluşabilecek kasıtsız hataların işin bir parçası olduğunun farkındadır.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Bir işi yapmak için yeni ve daha iyi yöntemler deneyen insanları, ortaya çıkan sonuç ne olursa olsun, hep birlikte kutlarız.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Yöneticiler, çalışanların fikir ve önerilerini gerçekten sorar ve bunları cevaplandırır.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çalışanlarını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işi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ortamını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etkileyen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kararlarda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konuya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dahil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 işyeri fiziksel olarak güvenli bir yerdir.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Duygusal ve psikolojik olarak sağlıklı bir iş ortamımız var.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Binamız ve ofislerimiz iyi bir çalışma ortamına katkıda bulunmaktadır.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Gerekli olduğunu düşündüğümde işten izin alabiliyorum.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 iş ve özel hayatlarını dengede tutabilmek için teşvik edilmektedir.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 bana insan olarak değer veriyor ve sadece iş gücü olarak görmüyor.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Özel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benzeri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olmayan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olanak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haklarımız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bulunmaktadır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13121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işyerinde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yaptıkları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işe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uygun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ücret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ödenmektedir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Şirket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kazancının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uygun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şekilde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yansıdığını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düşünüyorum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herkesin fark edilme ve takdir edilme imkanı bulunmaktadır.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bana pozisyonuma bakılmaksızın şirketin bir parçası olarak davranılır.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En çok hak eden çalışanlar yükselmektedir.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Yöneticiler hiç kimseyi kayırmaz.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 bir şeylere ulaşabilmek için entrikaya başvurmaz, başkalarının arkasından iş çevirmez.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Çalışanlara, yaşlarına bakılmaksızın adil davranılır.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Çalışanlara, milliyetleri ve etnik kökenlerine bakılmaksızın adil davranılır.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Çalışanlara, cinsiyetlerine bakılmaksızın adil davranılır.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Çalışanlara, cinsel yönelimlerine bakılmaksızın adil davranılır.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Eğer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haksızlık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yapıldığı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için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şikayette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bulunursam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bunun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adilce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değerlendirileceğinden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eminim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46884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önemli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katkılarda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bulunabileceğime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inanıyorum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İşim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benim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için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özel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anlam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taşımaktadır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sadece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iş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değildir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birlikte gerçekleştirdiğimiz işlerden gurur duymaktayım.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çalışanlar işi tamamlamak için daha fazla çaba göstermeye hazırdır.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çalışanlar şirketin başarısı için gereken değişikliklere hızlıca uyum gösterirler.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uzun bir süre daha çalışmak istiyorum.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Başkalarına burada çalıştığımı söylemekten gurur duyuyorum.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 işlerine severek gelir.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Topluma değer katma biçimimizden memnunum.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Aileme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arkadaşlarıma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şirketimi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harika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işyeri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olarak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kesinlikle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tavsiye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ederim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Müşterilerimiz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sunduğumuz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hizmetleri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Mükemmel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seviyesinde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değerlendirmektedir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717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kendim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"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olabiliyorum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rol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yapmama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gerek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özel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olaylar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kutlanmaktadır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birbirlerini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önemsemektedir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Burada çalışmak zevklidir.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Şirkete yeni katılan bir çalışan burada hoş karşılanıyor.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Çalışanlar, işletme dahilinde başka bir işe veya bölüme geçtiklerinde iyi bir şekilde karşılanır ve uyum sağlamaları için destek olunur.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Çalışanların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işbirliğine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güvenilir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33348111-7883-4587-B852-37F86AE92F6E}"/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18340</TotalTime>
  <Words>2020</Words>
  <Application>Microsoft Office PowerPoint</Application>
  <PresentationFormat>Personnalisé</PresentationFormat>
  <Paragraphs>281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Turkish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2026-04-01T09:09:57Z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