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2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537" r:id="rId11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4836C-19C4-4C5B-971A-21B8AC80E0E9}" v="17" dt="2025-02-27T16:06:32.5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5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feel I make a difference here.", 3% of employees in the scope answered negatively, 13% in a neutral way and 84%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105671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9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Arabic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/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ar-AE" sz="2000" dirty="0">
                          <a:solidFill>
                            <a:srgbClr val="000000"/>
                          </a:solidFill>
                          <a:latin typeface="Gilroy"/>
                        </a:rPr>
                        <a:t>تطلعني الإدارة بخصوص القضايا والتغييرات المهمة.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ar-AE" sz="2000" dirty="0">
                          <a:solidFill>
                            <a:srgbClr val="000000"/>
                          </a:solidFill>
                          <a:latin typeface="Gilroy"/>
                        </a:rPr>
                        <a:t>تجعل الإدارة توقعاتها واضحة.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ar-AE" sz="2000" dirty="0">
                          <a:solidFill>
                            <a:srgbClr val="000000"/>
                          </a:solidFill>
                          <a:latin typeface="Gilroy"/>
                        </a:rPr>
                        <a:t>بإمكاني سؤال الإدارة أي سؤال معقول والحصول على إجابة مباشرة.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ar-AE" sz="2000" dirty="0">
                          <a:solidFill>
                            <a:srgbClr val="000000"/>
                          </a:solidFill>
                          <a:latin typeface="Gilroy"/>
                        </a:rPr>
                        <a:t>يمكن الدخول إلى الإدارة, ومن السهل التحدث معها.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الإدارة مؤهلة لأداء العمل.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توظف الإدارة أشخاصاً يناسبون المكان هنا بشكل جيد.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تقوم الإدارة بعمل جيد في تعيين وتنسيق الأشخاص.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تثق الإدارة في الأفراد لأداء مهمة جيدة دون مراقبتهم عن قرب/كثب.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يتم إعطاء الأفراد هنا الكثير من المسئولية.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لدى الإدارة رؤية واضحة بشأن ما تسعى إليه من أهداف وكيفية تحقيقها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تفي الإدارة بوعودها.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تتماشى أفعال الإدارة مع أقوالها.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أعتقد أن الإدارة سوف تسرح العاملين كحل أخير فقط.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تعد الإدارة صادقة وأخلاقية في ممارسات العمل الخاصة بها.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مدراؤنا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التنفيذيون يجسدون تمامًا أفضل سمات شركتنا.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/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يتم منحي تدريبًا أو تطويرًا لتعزيزي مهنيًا.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يتم منحي التجهيزات والأدوات اللازمة لأداء العمل.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تظهر الإدارة التقدير للعمل الجيد والجهد الإضافي.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تعتبر الإدارة أخطاء العمل غير المتعمدة جزء من أداء العمل.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نحتفي بالموظفين الذين يقومون بتجربة أساليب جديدة واتخاذ طرق أفضل في إنجاز الأعمال، بغض النظر عن النتيجة.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تسعى الإدارة بصدق للاقتراحات والأفكار وتقوم بالرد عليها.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تشارك الإدارة موظفيها في القرارات التي تؤثر في وظائفهم أو بيئة العمل الخاصة بهم.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مرافق المنشأة آمنة وأشعر بالأمان هنا.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يعد هذاً مكاناً صحياً للعمل من الناحية النفسية والعاطفية.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تساهم مرافق منشأتنا في بيئة عمل جيدة.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أنا قادر على أخذ إجازة من العمل عندما أرى أن ذلك ضرورياً.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يتم تحفيز العاملين للموازنة بين حياة العمل وحياتهم الشخصية.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تبدي الإدارة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أهتماماً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صادقاً بي كشخص، وليس مجرد موظف.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توجد لدينا منافع مميزة وفريدة هنا.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/>
        </p:nvGraphicFramePr>
        <p:xfrm>
          <a:off x="386979" y="1795056"/>
          <a:ext cx="23163213" cy="1041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يتم دفع الأجور للأفراد هنا بشكل عادل مقابل العمل الذي يقومون به.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أشعر بأنني أتلقى حصة عادلة من الأرباح التي تجنيها المنشأة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يمتلك كل شخص فرصة الحصول على تقدير خاص.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يتم معاملتي هنا كعضو كامل بغض النظر عن منصبي.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يتم معاملتي هنا كعضو كامل بغض النظر عن منصبي.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المدراء يتجنبون المفاضلة  والمحسوبية في التعامل مع الموظفين</a:t>
                      </a:r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يتفادى العاملون النقاش السياسي والطعن من الخلف كطرق لإنجاز الأشياء.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يحظى الأشخاص هنا بمعاملة عادلة بغض النظر عن أعمارهم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يُعامَل الموظفين هنا بإنصاف بغض النظر عن عرقهم.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يُعامَل الموظفون هنا بإنصاف بغض النظر عن جنسهم.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يتم معاملة الناس هنا بعدالة بغض النظر عن ميولهم الجنسية.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إذا تعرضت لمعاملة غير عادلة، فإني سأحصل على الإنصاف إذا تقدمت بشكوى.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/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أشعر بأنني أصنع فارقاً هنا.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يعني العمل لي معنىً خاصًا: إن هذه ليست مجرد "وظيفة."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عندما أنظر إلى ما نحققه, أشعر بإحساس بالفخر.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يرغب الأشخاص هنا في بذل مزيد من الجهد لأداء المهمة.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الزملاء هنا يتأقلمون بسرعة مع التغيرات اللازمة لنجاح أعمال منشأتنا.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أريد العمل هنا لمدة طويلة.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أنا فخور لإخباري الآخرين بأنني أعمل هنا.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يتطلع الأشخاص إلى القدوم للعمل هنا.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أشعر بحالة جيدة حيال الطرق التي نسهم بها في المجتمع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أزكي منشأتي بقوة للأصدقاء والعائلة كمكان رائع للعمل.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يقيّم المستفيدون من الخدمات التي نقدمها لهم بأنها "ممتازة".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eate a new document." ma:contentTypeScope="" ma:versionID="65955f0ce7599323d296b2bd6d7a88a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dab1f6fb64d2986258a7032b219516c5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Props1.xml><?xml version="1.0" encoding="utf-8"?>
<ds:datastoreItem xmlns:ds="http://schemas.openxmlformats.org/officeDocument/2006/customXml" ds:itemID="{9C38A9B2-E1AA-4A1C-8E3B-6ABB6D158C9F}"/>
</file>

<file path=customXml/itemProps2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18333</TotalTime>
  <Words>1368</Words>
  <Application>Microsoft Office PowerPoint</Application>
  <PresentationFormat>Personnalisé</PresentationFormat>
  <Paragraphs>230</Paragraphs>
  <Slides>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8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Arabic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Anis BEN KHADER</cp:lastModifiedBy>
  <cp:revision>4</cp:revision>
  <dcterms:created xsi:type="dcterms:W3CDTF">2023-05-01T21:27:47Z</dcterms:created>
  <dcterms:modified xsi:type="dcterms:W3CDTF">2026-04-01T09:05:22Z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