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BBEBA-6513-4557-9D87-C78A897FD0AB}" v="27" dt="2026-04-09T14:57:36.887"/>
    <p1510:client id="{426ABC30-885C-4A09-BF97-FA9DBB44E4C5}" v="25" dt="2026-04-09T14:53:33.166"/>
    <p1510:client id="{8E1EB5E7-4871-45B6-B350-F2A3A958F805}" v="25" dt="2026-04-09T15:59:09.020"/>
    <p1510:client id="{B060C107-A262-4458-A124-ACEA83477871}" v="26" dt="2026-04-09T14:49:20.473"/>
    <p1510:client id="{FA8DFBA5-85F2-4CA1-BC93-0337B32C99AC}" v="25" dt="2026-04-09T15:51:57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5:59:22.216" v="3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5:54:43.062" v="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5:54:43.062" v="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5:13.822" v="12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5:55:13.822" v="12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7:20.597" v="2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5:57:20.597" v="2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8:00.389" v="28" actId="242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5:58:00.389" v="28" actId="242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9:22.216" v="3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5:59:22.216" v="3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</pc:docChg>
  </pc:docChgLst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5:54:13.005" v="11"/>
      <pc:docMkLst>
        <pc:docMk/>
      </pc:docMkLst>
      <pc:sldChg chg="modSp">
        <pc:chgData name="Victoria Vaguet-Aubert" userId="6b630eaf-13fd-4af8-914b-59affb01cd51" providerId="ADAL" clId="{DA84EA26-79A2-4288-88D3-44B5C2D01B61}" dt="2026-04-09T15:54:13.005" v="11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9T15:54:13.005" v="1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3:54.142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5:53:54.142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undo custSel modSld">
      <pc:chgData name="Victoria Vaguet-Aubert" userId="6b630eaf-13fd-4af8-914b-59affb01cd51" providerId="ADAL" clId="{DA84EA26-79A2-4288-88D3-44B5C2D01B61}" dt="2026-04-09T14:49:26.022" v="4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42:49.992" v="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42:49.992" v="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6:21.852" v="1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46:21.852" v="1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03.785" v="23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47:03.785" v="23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39.862" v="3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47:39.862" v="3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9:26.022" v="4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49:26.022" v="4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9:13.197" v="0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9:13.197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3:37.791" v="4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0:57.072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0:57.072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1:40.741" v="22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1:40.741" v="22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16.135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2:16.135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56.889" v="38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2:56.889" v="38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3:37.791" v="4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3:37.791" v="4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0:17.952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0:17.952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7:40.186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5:04.298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5:04.298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5:43.877" v="23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5:43.877" v="23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6:29.698" v="31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6:29.698" v="31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08.530" v="40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7:08.530" v="40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40.186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7:40.186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4:33.845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4:33.845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undo custSel modSld">
      <pc:chgData name="Victoria Vaguet-Aubert" userId="6b630eaf-13fd-4af8-914b-59affb01cd51" providerId="ADAL" clId="{DA84EA26-79A2-4288-88D3-44B5C2D01B61}" dt="2026-04-09T15:52:03.156" v="52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5:49:22.182" v="16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5:49:22.182" v="16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0:04.894" v="2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5:50:04.894" v="2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0:55.212" v="36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5:50:55.212" v="36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1:29.884" v="44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5:51:29.884" v="44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2:03.156" v="52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5:52:03.156" v="52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2:44.980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5:02:44.980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Tamil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46718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ta-IN" sz="2000" dirty="0">
                          <a:solidFill>
                            <a:srgbClr val="000000"/>
                          </a:solidFill>
                          <a:latin typeface="Gilroy"/>
                        </a:rPr>
                        <a:t>நிர்வாகம் முக்கியமான விடயங்களையும் மாறுதல்களையும் எப்பொழுதும் எனக்குத் தெரியப்படுத்துகின்றது.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நிர்வாகம் அதன் எதிர்பார்ப்புகளை தெளிவாக தெரிவிக்கின்றது.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நான் நிர்வாகத்திடம் நியாயமான கேள்விகளைக் கேட்டுச் நேரடியான பதிலைப் பெறமுடியும்.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நிர்வாகத்தை அணுகுவதும், அவர்களுடன் பேசுவதும் சுலபமானது.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தொழிலை நடத்துவதில் நிர்வாகம் திறமை கொண்டுள்ளது.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பொருத்தமானவர்களை நிர்வாகம் இங்கு பணிக்கு அமர்த்துகின்றது.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நிர்வாகம் தொழிலாளர்களுக்கு வேலை ஒதுக்குதல் மற்றும் அவர்களின் ஒருங்கிணைப்பை  சிறப்பாக செய்கிறது.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நிர்வாகம் தொழிலாளர்களைக் கண்காணிக்காமல் நல்ல வேலை செய்வார்கள் என நம்புகின்றது.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தொழிலாளர்களுக்கு இங்கு நிறைய பொறுப்புகள் கொடுக்கப்படுகின்றன.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அமைப்பு எதைநோக்கிச் செல்கின்றது என்றும் அங்குசெல்வது எப்படி என்றும் நிர்வாகத்துக்குத் தெரியும்.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நிர்வாகம் கொடுத்த வாக்குறுதிகளை நிறைவேற்றுகிறது.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நிர்வாகம் சொல்வதைச் செய்கிறது.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நிர்வாகம் தொழிலாளர்களை வேலையிலிருந்து நீக்குவதை இறுதி முயற்சியாகச் செய்யும் என நம்புகின்றேன்.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நிர்வாகம் தனது தொழில் நடைமுறைகளில் நேர்மையாகவும் நெறியோடும் உள்ளது.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எங்கள் நிர்வாகிகள் எங்கள் நிறுவனத்தின் சிறந்த பண்புகளை முழுமையாகக் கொண்டுள்ளனர்.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93408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தொழில் ரீதியாக மேலும் முன்னேற எனக்குப் பயிற்சி வழங்கப்படுகிறது.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என் வேலையைச் செய்வதற்கு தேவையான வளங்களும் உபகரணங்களும் எனக்குக் கொடுக்கப்பட்டுள்ளன.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நான் செய்யும் நல்ல வேலையையும், மேலதிக முயற்சியையும் நிர்வாகம் பாராட்டுகின்றது.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வணிகம் செய்வதன் ஒரு பகுதியாக நேர்மையான தவறுகளை நிர்வாகம் அங்கீகரிக்கிறது.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விளைவுகளைப் பொருட்படுத்தாமல், புதிய மற்றும் சிறந்த விஷயங்களைச் செய்ய முயற்சிக்கும் நபர்களை நாங்கள் கொண்டாடுகிறோம்.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நிர்வாகம் கருத்துக்களையும் யோசனைகளையும் உண்மையாகவே தேடி அதை நடைமுறைப் படுத்துகின்றது.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நிர்வாகம் தொழிலாளர்களின் வேலை அல்லது தொழில் சூழ்நிலையை பாதிக்கும் முடிவுகளை எடுக்கும் முன் அவர்களுடன் கலந்து ஆலோசிக்கிறது.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இது வேலை செய்ய (உடல் ரீதியாக) பாதுகாப்பான இடம்.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இது மனோ ரீதியாகவும் உணர்வுபூர்வமாகவும் வேலை செய்ய ஆரோக்கியமான இடம்.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எங்களுக்கு வழங்கப்படும் வசதிகள் நல்ல வேலை செய்யும் சூழலை அளிக்கிறது.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எனக்குத் தேவைப்படும் போது நான் வேலையிலிருந்து விடுப்பு எடுக்க முடியும்.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தொழிலாளர்கள் அலுவலக வாழ்க்கையையும் சொந்த வாழ்க்கையையும் சமநிலைப்படுத்துமாறு உற்சாகப்படுத்தப்படுகின்றார்கள்.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வெறும் தொழிலாளியாக மட்டும் அல்லாமல் ஒரு மனிதன் என்ற முறையிலும் நிர்வாகம் என்னிடம் உண்மையான அக்கறை காட்டுகின்றது.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எங்களுக்கு சிறப்பான மற்றும் தனித்துவமான சலுகைகள் இங்கு உள்ளது.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89654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இங்கு தொழிலாளர்கள் அவர்கள் செய்யும் வேலைக்குத் தகுந்த ஊதியம் கொடுக்கப்படுகிறார்கள்.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அமைப்புக்குக் கிடைத்த இலாபத்திலிருந்து நியாயமான பங்கை நான் பெறுகிறேன் என உணர்கிறேன்.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ஒவ்வொருவருக்கும் சிறப்பான அங்கீகாரம் பெற வாய்ப்பு உள்ளது.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எனது பணி நிலை பற்றிக் கருத்தில்கொள்ளாமல் இங்கு ஒரு முழு அங்கத்தினராக நான் நடத்தப்படுகின்றேன்.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பதவி உயர்வு சிறந்த தகுதி உள்ளவர்களைப் போய்ச்சேரும்.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முகாமையாளர்கள் பாரபட்சம் காட்டுவதை தவிர்ப்பார்கள்.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தொழிலாளர்கள் வேலைகளைச் செய்து முடிப்பதற்கு அரசியலையும் முதுகில் குத்துவதையும் தவிர்க்கிறார்கள்.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இங்கு உள்ள தொழிலாளர்கள் வயது வித்தியாசமில்லாமல் நியாயமாக நடத்தப்படுகிறார்கள்.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இன வேறுபாடின்றி இங்கே மக்கள் நியாயமாக நடத்தப்படுகின்றார்கள்.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பாலின வேறுபாடின்றி மக்கள் நியாயமாக நடத்தப்படுகின்றார்கள்.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பாலியல் நோக்குநிலையின்றி இங்கே மக்கள் நியாயமாக நடத்தப்படுகின்றார்கள்.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நான் முறையாக நடத்தப்படவில்லை எனில், முறையீடு செய்தால் சரியாக விசாரிக்கப்படும் என நான் நம்புகின்றேன்.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99390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நான் இங்கு ஒரு மாற்றம் செய்திருப்பதாக உணர்கின்றேன்.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நான் செய்யும் வேலைக்கு ஒரு சிறப்பான அர்த்தம் உள்ளது: இது "வெறும் வேலை" மட்டுமல்ல.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நாங்கள் செய்து முடித்ததைப் பார்க்கும்போது, நான் பெருமையாக உணர்கிறேன்.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வேலையை முடிப்பதற்காக அதிக முயற்சி எடுக்க இங்குள்ளவர்கள் ஆர்வத்துடன் இருக்கிறார்கள்.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இங்குள்ளவர்கள் எங்கள் நிறுவனத்தின் வெற்றிக்குத் தேவையான மாற்றங்களை விரைவாக மாற்றிக் கொள்கிறார்கள்.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நான் இங்கு நீண்டகாலம் வேலை செய்ய விரும்புகின்றேன்.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நான் இங்கு வேலை செய்கிறேன் என்று மற்றவர்களிடம் சொல்வதில் பெருமையடைகின்றேன்.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மக்கள் இங்கே வேலை செய்ய வருவதற்கு எதிர்பார்ப்புடன் இருக்கின்றார்கள்.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சமுதாயத்திற்கு நாங்கள் பங்களிக்கும் வழிகள் எனக்கு மகிழ்ச்சியை தருகிறது.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எனது நிறுவனத்தை நண்பர்கள் மற்றும் குடும்பத்தினரிடம் வேலை செய்வதற்கான சிறந்த இடம் என பரிந்துரைப்பேன்.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எங்கள் வாடிக்கையாளர்கள் நாங்கள் வழங்கும் சேவையை "சிறந்தவை" என்று மதிப்பிடுவார்கள்.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11450"/>
              </p:ext>
            </p:extLst>
          </p:nvPr>
        </p:nvGraphicFramePr>
        <p:xfrm>
          <a:off x="386979" y="1992923"/>
          <a:ext cx="23163213" cy="710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நான் இங்கு நானாகவே இருக்க முடியும்.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மக்கள் தங்கள் விசேட நிகழ்வுகளை இங்கு கொண்டாடுகிறார்கள்.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இங்கு மக்கள் ஒருவர் மேல் ஒருவர் அக்கறையுடன் இருக்கிறார்கள்.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இது மகிழ்ச்சியாக வேலை செய்வதற்குரிய இடம்.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இந்த நிறுவனத்தில் சேரும்போது, நீங்கள் வரவேற்கப்பட்டவராக  உணர செய்யப்படுவீர்கள்.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மக்கள் வேலை அல்லது தொழில் பிரிவை மாற்றும்போது, தொழிலாளர்கள் அதைப் பற்றி விசித்திரமாக உணராமல் வழக்கம் போல் உணர்கிறார்கள்.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a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இங்கு தொழிலாளர்கள் வேலையை முடிப்பதற்கு ஒத்துழைப்பார்கள் என நம்பலாம்.</a:t>
                      </a:r>
                      <a:endParaRPr lang="hi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A14204A-7DE5-4C0B-A22A-A9D018861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50e21-f1a8-4c24-b997-c32e161f1a78"/>
    <ds:schemaRef ds:uri="de0e8aec-eaf3-4907-b8bf-446c97b03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18415</TotalTime>
  <Words>1374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Tamil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2026-04-09T15:59:24Z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