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143B2-EC81-40AA-9218-9C0F36C4CAA9}" v="2" dt="2026-04-02T08:57:48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KHADER" userId="d6228390-8ce8-4724-b4b1-29448972cbfd" providerId="ADAL" clId="{EED97B67-3385-419F-8C76-871B18A4F001}"/>
    <pc:docChg chg="addSld delSld modSld modSection">
      <pc:chgData name="Anis BEN KHADER" userId="d6228390-8ce8-4724-b4b1-29448972cbfd" providerId="ADAL" clId="{EED97B67-3385-419F-8C76-871B18A4F001}" dt="2026-04-02T08:57:48.528" v="16"/>
      <pc:docMkLst>
        <pc:docMk/>
      </pc:docMkLst>
      <pc:sldChg chg="del">
        <pc:chgData name="Anis BEN KHADER" userId="d6228390-8ce8-4724-b4b1-29448972cbfd" providerId="ADAL" clId="{EED97B67-3385-419F-8C76-871B18A4F001}" dt="2026-04-02T08:57:14.466" v="0" actId="47"/>
        <pc:sldMkLst>
          <pc:docMk/>
          <pc:sldMk cId="1560158556" sldId="258"/>
        </pc:sldMkLst>
      </pc:sldChg>
      <pc:sldChg chg="del">
        <pc:chgData name="Anis BEN KHADER" userId="d6228390-8ce8-4724-b4b1-29448972cbfd" providerId="ADAL" clId="{EED97B67-3385-419F-8C76-871B18A4F001}" dt="2026-04-02T08:57:15.366" v="3" actId="47"/>
        <pc:sldMkLst>
          <pc:docMk/>
          <pc:sldMk cId="0" sldId="2145707265"/>
        </pc:sldMkLst>
      </pc:sldChg>
      <pc:sldChg chg="del">
        <pc:chgData name="Anis BEN KHADER" userId="d6228390-8ce8-4724-b4b1-29448972cbfd" providerId="ADAL" clId="{EED97B67-3385-419F-8C76-871B18A4F001}" dt="2026-04-02T08:57:14.724" v="1" actId="47"/>
        <pc:sldMkLst>
          <pc:docMk/>
          <pc:sldMk cId="4061981294" sldId="2145707538"/>
        </pc:sldMkLst>
      </pc:sldChg>
      <pc:sldChg chg="del">
        <pc:chgData name="Anis BEN KHADER" userId="d6228390-8ce8-4724-b4b1-29448972cbfd" providerId="ADAL" clId="{EED97B67-3385-419F-8C76-871B18A4F001}" dt="2026-04-02T08:57:15.047" v="2" actId="47"/>
        <pc:sldMkLst>
          <pc:docMk/>
          <pc:sldMk cId="1406296103" sldId="2145707542"/>
        </pc:sldMkLst>
      </pc:sldChg>
      <pc:sldChg chg="del">
        <pc:chgData name="Anis BEN KHADER" userId="d6228390-8ce8-4724-b4b1-29448972cbfd" providerId="ADAL" clId="{EED97B67-3385-419F-8C76-871B18A4F001}" dt="2026-04-02T08:57:17.309" v="7" actId="47"/>
        <pc:sldMkLst>
          <pc:docMk/>
          <pc:sldMk cId="3652660244" sldId="2145707543"/>
        </pc:sldMkLst>
      </pc:sldChg>
      <pc:sldChg chg="del">
        <pc:chgData name="Anis BEN KHADER" userId="d6228390-8ce8-4724-b4b1-29448972cbfd" providerId="ADAL" clId="{EED97B67-3385-419F-8C76-871B18A4F001}" dt="2026-04-02T08:57:16.832" v="6" actId="47"/>
        <pc:sldMkLst>
          <pc:docMk/>
          <pc:sldMk cId="2672670630" sldId="2145707546"/>
        </pc:sldMkLst>
      </pc:sldChg>
      <pc:sldChg chg="del">
        <pc:chgData name="Anis BEN KHADER" userId="d6228390-8ce8-4724-b4b1-29448972cbfd" providerId="ADAL" clId="{EED97B67-3385-419F-8C76-871B18A4F001}" dt="2026-04-02T08:57:15.576" v="4" actId="47"/>
        <pc:sldMkLst>
          <pc:docMk/>
          <pc:sldMk cId="115479509" sldId="2145707550"/>
        </pc:sldMkLst>
      </pc:sldChg>
      <pc:sldChg chg="del">
        <pc:chgData name="Anis BEN KHADER" userId="d6228390-8ce8-4724-b4b1-29448972cbfd" providerId="ADAL" clId="{EED97B67-3385-419F-8C76-871B18A4F001}" dt="2026-04-02T08:57:15.842" v="5" actId="47"/>
        <pc:sldMkLst>
          <pc:docMk/>
          <pc:sldMk cId="2514129328" sldId="2145707551"/>
        </pc:sldMkLst>
      </pc:sldChg>
      <pc:sldChg chg="del">
        <pc:chgData name="Anis BEN KHADER" userId="d6228390-8ce8-4724-b4b1-29448972cbfd" providerId="ADAL" clId="{EED97B67-3385-419F-8C76-871B18A4F001}" dt="2026-04-02T08:57:25.645" v="14" actId="47"/>
        <pc:sldMkLst>
          <pc:docMk/>
          <pc:sldMk cId="93691524" sldId="2145707553"/>
        </pc:sldMkLst>
      </pc:sldChg>
      <pc:sldChg chg="del">
        <pc:chgData name="Anis BEN KHADER" userId="d6228390-8ce8-4724-b4b1-29448972cbfd" providerId="ADAL" clId="{EED97B67-3385-419F-8C76-871B18A4F001}" dt="2026-04-02T08:57:24.985" v="13" actId="47"/>
        <pc:sldMkLst>
          <pc:docMk/>
          <pc:sldMk cId="2929153256" sldId="2145707556"/>
        </pc:sldMkLst>
      </pc:sldChg>
      <pc:sldChg chg="del">
        <pc:chgData name="Anis BEN KHADER" userId="d6228390-8ce8-4724-b4b1-29448972cbfd" providerId="ADAL" clId="{EED97B67-3385-419F-8C76-871B18A4F001}" dt="2026-04-02T08:57:24.142" v="10" actId="47"/>
        <pc:sldMkLst>
          <pc:docMk/>
          <pc:sldMk cId="688854326" sldId="2145707557"/>
        </pc:sldMkLst>
      </pc:sldChg>
      <pc:sldChg chg="del">
        <pc:chgData name="Anis BEN KHADER" userId="d6228390-8ce8-4724-b4b1-29448972cbfd" providerId="ADAL" clId="{EED97B67-3385-419F-8C76-871B18A4F001}" dt="2026-04-02T08:57:24.513" v="11" actId="47"/>
        <pc:sldMkLst>
          <pc:docMk/>
          <pc:sldMk cId="1093873107" sldId="2145707558"/>
        </pc:sldMkLst>
      </pc:sldChg>
      <pc:sldChg chg="del">
        <pc:chgData name="Anis BEN KHADER" userId="d6228390-8ce8-4724-b4b1-29448972cbfd" providerId="ADAL" clId="{EED97B67-3385-419F-8C76-871B18A4F001}" dt="2026-04-02T08:57:24.827" v="12" actId="47"/>
        <pc:sldMkLst>
          <pc:docMk/>
          <pc:sldMk cId="919791877" sldId="2145707559"/>
        </pc:sldMkLst>
      </pc:sldChg>
      <pc:sldChg chg="del">
        <pc:chgData name="Anis BEN KHADER" userId="d6228390-8ce8-4724-b4b1-29448972cbfd" providerId="ADAL" clId="{EED97B67-3385-419F-8C76-871B18A4F001}" dt="2026-04-02T08:57:24.006" v="9" actId="47"/>
        <pc:sldMkLst>
          <pc:docMk/>
          <pc:sldMk cId="364136576" sldId="2145707560"/>
        </pc:sldMkLst>
      </pc:sldChg>
      <pc:sldChg chg="del">
        <pc:chgData name="Anis BEN KHADER" userId="d6228390-8ce8-4724-b4b1-29448972cbfd" providerId="ADAL" clId="{EED97B67-3385-419F-8C76-871B18A4F001}" dt="2026-04-02T08:57:18.161" v="8" actId="47"/>
        <pc:sldMkLst>
          <pc:docMk/>
          <pc:sldMk cId="1126972798" sldId="2145707565"/>
        </pc:sldMkLst>
      </pc:sldChg>
      <pc:sldChg chg="modSp add">
        <pc:chgData name="Anis BEN KHADER" userId="d6228390-8ce8-4724-b4b1-29448972cbfd" providerId="ADAL" clId="{EED97B67-3385-419F-8C76-871B18A4F001}" dt="2026-04-02T08:57:48.528" v="16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2T08:57:48.528" v="16"/>
          <ac:spMkLst>
            <pc:docMk/>
            <pc:sldMk cId="3264049095" sldId="2145707566"/>
            <ac:spMk id="2" creationId="{11FB01FB-F9B2-5F51-F3BA-53ACCBA19377}"/>
          </ac:spMkLst>
        </pc:spChg>
      </pc:sldChg>
      <pc:sldMasterChg chg="delSldLayout">
        <pc:chgData name="Anis BEN KHADER" userId="d6228390-8ce8-4724-b4b1-29448972cbfd" providerId="ADAL" clId="{EED97B67-3385-419F-8C76-871B18A4F001}" dt="2026-04-02T08:57:15.366" v="3" actId="47"/>
        <pc:sldMasterMkLst>
          <pc:docMk/>
          <pc:sldMasterMk cId="1913188233" sldId="2147483693"/>
        </pc:sldMasterMkLst>
        <pc:sldLayoutChg chg="del">
          <pc:chgData name="Anis BEN KHADER" userId="d6228390-8ce8-4724-b4b1-29448972cbfd" providerId="ADAL" clId="{EED97B67-3385-419F-8C76-871B18A4F001}" dt="2026-04-02T08:57:15.366" v="3" actId="47"/>
          <pc:sldLayoutMkLst>
            <pc:docMk/>
            <pc:sldMasterMk cId="1913188233" sldId="2147483693"/>
            <pc:sldLayoutMk cId="4055631624" sldId="214748372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Swedish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86471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latin typeface="Gilroy"/>
                        </a:rPr>
                        <a:t>Ledare/chefer informerar mig om viktiga frågor och förändringar.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latin typeface="Gilroy"/>
                        </a:rPr>
                        <a:t>Ledare/chefer är tydliga med sina förväntningar.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latin typeface="Gilroy"/>
                        </a:rPr>
                        <a:t>Jag får tydlig respons när jag ställer en motiverad fråga till våra ledare/chefer.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sv-SE" sz="2000" dirty="0">
                          <a:solidFill>
                            <a:srgbClr val="000000"/>
                          </a:solidFill>
                          <a:latin typeface="Gilroy"/>
                        </a:rPr>
                        <a:t>Ledare/chefer är tillgängliga och lätta att prata med.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är kompetenta att leda arbetet.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anställer medarbetare som passar bra in här.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är bra på att delegera och samordna medarbetarna.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litar på, utan att hela tiden kontrollera det, att medarbetarna gör ett bra jobb.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ges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mycket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ansvar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har en tydlig vision för organisationen och hur vi ska nå dit.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håller vad de lovar.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lever som de lär.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tror att ledare/chefer säger upp medarbetare bara som en sista utväg.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agerar ärligt och etiskt i sitt arbete.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Vår högsta ledning är goda föredömen för organisationens värderingar och beteenden.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68413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blir erbjuden utbildning eller utveckling för att växa inom mitt yrkesområde.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får de resurser och den utrustning som krävs för att utföra mitt arbete.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visar uppskattning för bra utfört arbete och en extra insats.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har förståelse för att oavsiktliga misstag i arbetet kan förekomma.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uppmärksammar medarbetare som provar nya och bättre arbetssätt, oavsett utfall.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efterfrågar och svarar uppriktigt på idéer.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involverar medarbetarna i beslut som rör deras arbete.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 här är en fysiskt säker arbetsplats.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 här är en psykiskt hälsosam arbetsplats.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Våra lokaler/utrymmen bidrar till att skapa en bra arbetsmiljö.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har möjlighet att ta ledigt från arbetet då jag behöver.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uppmuntras till att ha balans mellan arbete och fritid.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Ledare/chefer visar ett ärligt intresse i mig som person och inte bara som anställd.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 har särskilt framtagna och anpassade förmåner.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34354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här får en rimlig lön för det arbete de utför.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upplever att när det går bra för organisationen får alla ta del av det.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Alla har möjlighet att få uppskattning.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behandlas likvärdigt oavsett min position.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Nya möjligheter ges till de som bäst förtjänar det.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Ledare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chefer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undviker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favorisering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går inte bakom ryggen på varandra för att uppnå egna fördelar.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behandlas likvärdigt oavsett ålder.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behandlas likvärdigt oavsett etniskt ursprung.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behandlas likvärdigt oavsett kön.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behandlas likvärdigt oavsett sexuell läggning.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Om jag blir orättvist behandlad, kommer jag att bli tagen på allvar om jag tar upp detta.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80490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känner att jag gör skillnad här.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Mitt arbete är meningsfullt - det är inte "bara ett jobb".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är stolt över det vi åstadkommer här.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här ger gärna det där lilla extra för att få arbetet gjort.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anpassar sig snabbt till de förändringar som krävs för vår organisations framgång.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vill arbeta här en längre tid.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är stolt över att berätta för andra var jag arbetar.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Här ser medarbetarna fram emot att komma till jobbet.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är stolt över hur vi bidrar i samhället.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Jag skulle rekommendera min arbetsplats till andra som ett "Great Place to Work"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Våra kunder skulle ge oss högsta betyg.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1178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Här kan jag vara mig själv.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Här firar vi speciella tillfällen.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Medarbetarna bryr sig om varandra.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Det här är en rolig arbetsplats.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När man börjar här blir man väl mottagen.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När medarbetare byter arbetsuppgifter eller arbetsgrupp tas de emot väl.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 kan räkna med att folk vill samarbeta.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CDF040-E309-4271-B95D-C7F5DD22B098}"/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18357</TotalTime>
  <Words>1490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Swedish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2026-04-02T08:57:51Z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