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BBEBA-6513-4557-9D87-C78A897FD0AB}" v="27" dt="2026-04-09T14:57:36.887"/>
    <p1510:client id="{2CCA1C44-B861-45B0-BC5A-663A85B22EEA}" v="25" dt="2026-04-09T15:01:42.051"/>
    <p1510:client id="{426ABC30-885C-4A09-BF97-FA9DBB44E4C5}" v="25" dt="2026-04-09T14:53:33.166"/>
    <p1510:client id="{B060C107-A262-4458-A124-ACEA83477871}" v="26" dt="2026-04-09T14:49:20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5:01:46.383" v="44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9:19.019" v="12" actId="242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9:19.019" v="12" actId="242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9:55.966" v="20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9:55.966" v="20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0:30.622" v="28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5:00:30.622" v="28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1:11.269" v="36" actId="242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5:01:11.269" v="36" actId="242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1:46.383" v="44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5:01:46.383" v="44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8:33.560" v="5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8:33.560" v="5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3:37.79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0:57.072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0:57.072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1:40.741" v="22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1:40.741" v="22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16.135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2:16.135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56.88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2:56.88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3:37.79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3:37.79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0:17.952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0:17.952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7:40.186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5:04.298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5:04.298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5:43.877" v="23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5:43.877" v="23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6:29.698" v="31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6:29.698" v="31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08.530" v="40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7:08.530" v="40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40.186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7:40.186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4:33.845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4:33.845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Slovak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10561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Vedenie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ma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priebežne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informuje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o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dôležitých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záležitostiach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a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zmenách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zrozumiteľne komunikuje svoje očakávania.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Môžem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položiť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akúkoľvek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opodstatnenú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otázku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dostanem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priamu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odpoveď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je prístupné, dá sa s nimi ľahko komunikovať.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riadi podnik kompetentne.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zamestnáva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ktorí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hodia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si počína dobre pri prideľovaní úloh a koordinácii ľudí.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dôveruje tomu, že ľudia odvedú dobrú prácu bez toho, aby mali za chrbtom dozor.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Zamestnancom je prideľovaná veľká zodpovednosť.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jasnú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predstavu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tom,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spoločnosť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smeruje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ako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dostať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plní svoje sľuby.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Skutky vedenia zodpovedajú ich slovám.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Verím, že vedenie chápe prepúšťanie zamestnancov len ako posledné východisko.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si vo svojej podnikovej praxi počína čestne a eticky.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>
                        <a:buNone/>
                        <a:defRPr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vedúci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pracovníci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stelesňujú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najlepšie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vlastnosti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spoločnosti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16431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Mám ponuky na školenia, aby som sa profesionálne rozvíjal.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dispozícii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zdroje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vybavenie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prejavuje uznanie za dobre vykonanú prácu a mimoriadne úsilie.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si uvedomuje, že nezamýšľané chyby sú súčasťou podnikania.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Oslavujeme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ktorí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skúšajú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nové 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lepšie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prístupy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ohľadu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výsledok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úprimne hľadá odpovede a reaguje na návrhy a nápady.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zapája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rozhodovania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vo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veciach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ktoré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ovplyvňujú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ich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alebo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pracovné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prostredie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Toto pracovisko je z fyzického hľadiska bezpečné.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 to psychicky a emocionálne zdravé prostredie pre prácu.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 prevádzky prispievajú k dobrému pracovnému prostrediu.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Môžem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vybrať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v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voľno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keď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považujem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potrebné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Ľuďom sa odporúča, aby našli rovnováhu medzi pracovným a osobným životom.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Vedenie javí úprimný záujem o mňa ako o osobu, nielen ako o zamestnanca.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Dostávame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špeciálne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jedinečné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benefity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2851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vykonanú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platení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spravodlivo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Cítim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dostávam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spravodlivý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podiel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ziskov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tejto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organizácie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Každý má možnosť získať zvláštne uznanie.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Zaobchádza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tu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mnou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ako 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plnohodnotným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členom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nezávisle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mojej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pracovnej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pozície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Povýšenie dostávajú ti, ktorí si ho najviac zaslúžia.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Vedúci nepodporujú vyzdvihovanie favoritov.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nepoužívajú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podrazy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ohováranie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aby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niečo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dosiahli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ľuďmi sa tu zaobchádza spravodlivo, bez ohľadu na ich vek.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ľuďmi sa tu zaobchádza spravodlivo bez ohľadu na ich rasu.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ľuďmi sa tu zaobchádza spravodlivo, bez ohľadu na ich pohlavie.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 ľuďmi sa tu zaobchádza spravodlivo bez ohľadu na ich sexuálnu orientáciu.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Verím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by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mnou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zaobchádzalo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nespravodlivo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mojej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žiadosti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nápravu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by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venovala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náležitá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pozornosť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074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i-LK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ම</a:t>
                      </a:r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Cítim, že tu som prínosom.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Moja práca má zvláštny význam, nie je to „len zamestnanie“.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Keď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pozriem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to,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čoho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dosiahli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cítim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hrdosť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Ľudia sú ochotní pracovať dlhšie alebo viac, aby dokončili svoju úlohu.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tu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rýchlo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prispôsobujú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zmenám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nevyhnutným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úspech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organizácie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Chcel(a) by som tu pracovať dlho.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Cítim hrdosť keď hovorím, že tu pracujem.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Ľudia sa do práce tešia.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Mám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dobrý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pocit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spôsobu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ktorým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prispievame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rozvoju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komunity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Túto spoločnosť by som dôrazne odporúčal priateľom a rodine ako skvelé miesto na prácu.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zákazníci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hodnotili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poskytovanú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službu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ako „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vynikajúcu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62997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Môžem tu byť sám sebou.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oslavujú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špeciálne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príležitosti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Ľuďom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tu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navzájom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záleží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Toto je príjemné miesto na prácu.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Keď začínate v tejto spoločnosti pracovať, cítite sa vítaní.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Keď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prácu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alebo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pracovný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útvar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cítia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ako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Môžete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počítať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tým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ľudia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budú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spolupracovať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hi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1A4D05-D0E1-4819-9431-7E6A9D4B58D6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18364</TotalTime>
  <Words>1491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Slovak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2026-04-09T15:01:49Z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