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BBEBA-6513-4557-9D87-C78A897FD0AB}" v="27" dt="2026-04-09T14:57:36.887"/>
    <p1510:client id="{426ABC30-885C-4A09-BF97-FA9DBB44E4C5}" v="25" dt="2026-04-09T14:53:33.166"/>
    <p1510:client id="{B060C107-A262-4458-A124-ACEA83477871}" v="26" dt="2026-04-09T14:49:20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Sinhala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2567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si-LK" sz="2000" dirty="0">
                          <a:solidFill>
                            <a:srgbClr val="000000"/>
                          </a:solidFill>
                          <a:latin typeface="Gilroy"/>
                        </a:rPr>
                        <a:t>වැදගත් කරුණු හා ආයතනයේ ඇතිකරන වෙනස්කම් පිළිබඳව කළමනාකාරීත්වය මා දැනුවත් කරයි.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කළමනාකරණය ඔවුන් තුළ ඇති අපේක්ෂා පැහැදිළිව දක්වා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ඕනෑම සාධාරණ ප‍්‍රශ්නයක් කළමනාකරණයෙන් විමසීමට හා ඔවුන්ගෙන් කෙළින්ම පිළිතුරු ලබා ගැනීමට අවස්ථාව මට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කළමනාකාරීත්වය වෙත සමීප විය හැකිය. ඔවුන් හා කතා බස් කිරීම පහසුය.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ව්‍යාපාරය පවත්වාගෙන යාම සඳහා අවශ්‍ය නිපුණතාවය කළමනාකාරීත්වය සතුය.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කළමනාකරණය බඳවා ගනු ලබන්නේ මෙම ස්ථානයට හොඳින් ගැලපෙන අයවළුන්ය.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සේවා පැවරීමේදී සහ සේවක සම්බන්ධීකරණයේදී කළමනාකරණය නිසි ආකාරයෙන් කටයුතු කරයි.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කලමණාකාරීත්වය සිය සේවකයන් හොඳින් තම රැකියාව කරන බවට ඒ පිළිබඳව අනවශ්‍ය විපරම් කිරීමකින් තොරව විශ්වාසය තබයි.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මෙහි සේවය කරන අය හට සැළකිය යුතු ප‍්‍රමාණයක වගකීම් පවරා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සංවිධානය/ ආයතනය ගමන් කරන දිසාව ගැන මෙන්ම එය ළඟා විය යුතු ඉලක්කය පිළිබඳව ද පැහැදිලි දැක්මක් කළමනාකාරීත්වය සතුව පවතියි.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කළමනාකාරීත්වය ලබාදෙන පොරොන්දු, ඔවුහු ඉටු කරති.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කළමනාකාරීත්වය ඔවුන් පවසන දේ ක‍්‍රියාවට නඟයි. ( කියන දේ කරයි.)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මා සිතන පරිදි කළමනාකාරීත්වය සේවකයන් සේවයෙන් ඉවත් කරන්නේ වෙනත් සුදුසු විකල්පයක් නොමැති අවස්ථාවන්හි පමණකි.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ව්‍යාපාරය පවත්වාගෙන යාමේදී කළමනාකාරීත්වය අවංකව සහ සදාචාරාත්මකව කටයුතු කරයි.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 ආයතනයෙහි ඇති හොඳම ලක්ෂණ / ගුණාංගයන් අපගේ කළමනාකරණ කණ්ඩායම විසින් සම්පූර්ණයෙන්ම විදහා දක්වයි.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52458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වෘත්තීයමය වශයෙන් මට තවත් ඉහළට යාමට අවශ්‍ය පුහුණුව ලැබීමට අවස්ථාව ලබා දී ඇත.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රැකියාව සඳහා අවශ්‍ය සම්පත් සහ උපකරණ මට සපයා තිබේ.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සේවය හොඳින් ඉටු කළ විට සහ ඒ සඳහා අමතර වෙහෙසක් දැරුවිට කළමනාකාරීත්වය එය අගය කරයි.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රැකියාවේදී සිදුවන අවංක අත් වැරදීම්, රැකියාවේම කොටසක් ලෙස කළමනාකාරීත්වය සලකයි.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අපි, ප්‍රතිඵල නොතකා, නවීන සහ වඩා හොඳ ක්‍රමවේද යෙදවීමට උත්සහ කරන පුද්ගලයින් සමරන්නෙමු.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කළමනාකාරීත්වය නව යෝජනා හා අදහස් අවංක ලෙසම අපේක්ෂා කරයි. ඒවාට ප‍්‍රතිචාර දක්වයි.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සේවකයන්ගේ සේවා කාර්යයන් හා සේවා පරිසරයට බලපාන තීරණ ගැනීමේදී කළමනාකාරීත්වය සේවකයන්ද සම්බන්ධ කර ගනියි.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මෙය (ශාරීරිකව​) සුරක්‍ෂිත ස්ථානයකි.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මානසික මෙන්ම චිත්තවේගි සෞඛ්‍යය අතින් බලන විටද මෙය හිතකර සේවා ස්ථානයකි.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අපට ලබා දී ඇති පහසුකම් හොඳ සේවා පරිසරයක් ඇති කිරීමේ ලා දායක වෙයි.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අවශ්‍ය යයි සිතුනු අවස්ථාවන්හි දී සේවයෙන් නිවාඩු ලබා ගැනීමේ අවස්ථාව මට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තම රැකියා ජිවිතය හා පෞද්ගලික ජිවිතය අතර තුලනයක් පවත්වා ගැනීමට මෙහි සේවකයන් යොමු කරයි.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කළමනාකාරීත්වය මා වෙත අවංක හිතවත් බවක් දක්වනුයේ සේවකයකු ලෙස සලකාම නොව පුද්ගලයෙකු ලෙසද සිතමිනි.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අපට මෙහිදී විශේෂිත හා අද්විතිය ප්‍රතිලාභ/ ඵල ප‍්‍රයෝජන හිමිව තිබෙයි.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30859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මෙහි සේවය කරන අය හට ඔවුන් ඉටුකරන සේවය සඳහා සාධාරණ වැටුපක් ලැබේ.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 සංවිධානය/ආයතනය ලද ලාභයෙන් සාධාරණ කොටසක් මටද ලැබෙන බව මගේ හැඟීමය.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සෑම කෙනෙකුහටම විශේෂ පිළිගැනීමකට ලක්වීමේ (කැපී පෙනීමේ) අවස්ථාව මෙහි පවතියි.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මගේ නිලය හෝ තත්වය හෝ නොසලකා පූර්ණ-සාමාජිකයකු ලෙස මට මෙහිදි සලකනු ලබයි.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උසස්වීම් පිරිනැමෙනුයේ එ්වා ලැබිය යුතු සුදුස්සන්ටමය.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කළමනාකාරීත්වය හිතවතුන් පිනවීමක් සිදු නොකරයි.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මෙහිදී පුද්ගලයින් තම අරමුණු මුදුන්පත් කර ගැනීමට කූට උපක්‍රම හෝ ද්‍රෝහි ක්‍රියාවන් යොදා ගැනීමෙන් වැළකෙයි.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වයස පිළිබඳව සැලකීමකින් තොරව මෙහි සේවය කරන සියළු දෙනාහටම සමව, සාධාරණව සලකනු ලබයි.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ජාතිය/වර්ගය ගැන සැලකිල්ලක් නොදක්වා මෙහි සේවය කරන සියළු දෙනා හටම සමව, සාධාරණව සලකනු ලබයි.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ස්ත‍්‍රි/පුරුෂභාවය (ලිංගිකත්වය) ගැන සැලකිල්ලක් නොදක්වා මෙහි සේවය කරන සියළු දෙනා හටම සමව, සාධාරණව සලකනු ලබයි.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ලිංගික දිශානතිය පිළිබඳව සැලකීමකින් තොරව මෙහි සේවය කරන සියළු දෙනාහටම සමව, සාධාරණව සලකනු ලබයි.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මට අසාධාරණ ලෙස සලකනු ලැබුවහොත් මා ඉදිරිපත් කරන අභියාචනයට සාධාරණ ඇහුම්කන්දීමක් සිදුකරනු ඇති බවට මට විශ්වාසයය.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3979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මා මෙහි යම් වෙනසක් කළ අයෙකු ලෙස මට හැ‍ඟෙයි.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මා ඉටු කරන්නේ රැකියාවක් පමණක් නොවේ. එය ඉන් ඔබ්බට ගිය වඩා අර්ථවත් දෙයක් බව මට හැඟේ.</a:t>
                      </a:r>
                      <a:endParaRPr lang="pl-P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අපි ලබා ඇති ජයග‍්‍රහණ හා සාර්ථකත්වය දෙස ආපසු හැරී බලන විට මට ආඩම්බරයක් දැනෙයි.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කාර්යය සාර්ථකව නිම කිරිම සඳහා අමතර උත්සාහයක් දැරීමට පවා මෙහි සේවයේ නියැලි සෑම අයෙකුම සූදානම්ය.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අපගේ සංවිධානයේ/ ආයතනයේ සර්ථකත්වයට අවශ්‍ය වෙනස්වීම්වලට මෙහි සියළු දෙනාම ඉක්මණින් හැඩගසෙයි.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මට මෙහි දීර්ඝ කාලයක් සේවය කිරීමට වූවමනාවක්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මා මෙහි සේවය කරනු ලබන බව අන්‍යයන් හට පැවසීම මට ආඩම්බරයකි.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සේවකයින් වැඩට ඒමට බලාපොරොත්තුවෙන් සිටි.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 සමාජය වෙනුවෙන් සිදුකරන දායකත්වය ගැන සතුටුදායක හැඟීමක් මට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මගේ මිතුරන්ට සහ පවුල හට මෙම සංවිධානය/ආයතනය උදාර සේවා ස්ථානයක් ලෙස මට තරයේ අනුමත කළ හැක.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අප සපයන සේවාව "විශිෂ්ට" වන බව අපගේ පාරිභෝගිකයින් අගයනු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16936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මෙහිදි මට, මා ලෙසම හැසිරිය හැකිය.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සේවකයන් විශේෂ සිද්ධීන් හා උත්සව අවස්ථා මෙහිදීම සමරති.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මෙහි සේවකයන් ඔවුනොවුන් කෙරෙහි උනන්දුවෙන් සොයා බලති. (ඔවුනොවුන් රැක බලා ගනී.)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මෙය විනෝදජනක ලෙස සේවය කිරීමට හැකි ස්ථානයකි.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ඔබ ආයතනයට බැඳුනු අවස්ථාවේදීම ඔබව මෙහිදි හොඳින් පිළිගත් බවට හැඟීමක් ඇතිවෙනු ඇත.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පුද්ගලයන් රැකියාව හෝ සේවා ඒකක හෝ මාරු කළ විට ඔවුනට ඒ පිළිබඳව අමුත්තක් නොදැනී සුපුරුදු පරිදිම හැඟීමට සලස්වයි.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මෙහි සියළු දෙනාගේම සහයෝගය එකිනෙකාට ලැබෙන බව සහතික කළ හැකිය.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14204A-7DE5-4C0B-A22A-A9D018861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18361</TotalTime>
  <Words>3629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Sinhala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2026-04-09T14:57:41Z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