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ABC30-885C-4A09-BF97-FA9DBB44E4C5}" v="25" dt="2026-04-09T14:53:33.166"/>
    <p1510:client id="{B060C107-A262-4458-A124-ACEA83477871}" v="26" dt="2026-04-09T14:49:20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4:53:37.791" v="46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0:57.072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0:57.072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1:40.741" v="22" actId="242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1:40.741" v="22" actId="242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16.135" v="30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2:16.135" v="30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56.889" v="38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2:56.889" v="38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3:37.791" v="46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3:37.791" v="46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0:17.952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0:17.952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9T14:49:26.022" v="41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42:49.992" v="8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42:49.992" v="8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6:21.852" v="15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46:21.852" v="15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03.785" v="23" actId="242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47:03.785" v="23" actId="242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39.862" v="31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47:39.862" v="31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9:26.022" v="41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49:26.022" v="41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9T14:39:13.197" v="0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39:13.197" v="0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Serbian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34011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Rukovodstvo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nas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redovno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informiše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o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bitnim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stvarima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i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promenama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jasno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predstavlja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svoja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očekivanja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Mogu da postavim bilo kakvo razumno pitanje rukovodstvu i da dobijem konkretan odgovor.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 je dostupno, spremno za saradnju.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 stručno vodi posao.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zapošljava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dobro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uklapaju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 dobro dodeljuje zadatke i koordiniše ljude.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 ima poverenje u ljude da će uraditi dobar posao i bez nadgledanja.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Ljudima je ovde dato dosta odgovornosti.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jasnu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viziju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pravcu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organizacija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ide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zna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kako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dovede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 ispunjava svoja obećanja.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Postupci rukovodstva su u skladu sa onim što govore.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Verujem da bi rukovodstvo otpustilo ljude samo u krajnjoj nuždi.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je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iskreno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etično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svom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načinu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poslovanja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uprava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potpunosti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odražava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najbolje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karakteristike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kompanije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95006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Ponuđena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mi je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obuka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prilika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dalje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stručno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usavršim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Imam sve potrebne resurse i opremu za obavljanje svog posla.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 ceni dobro urađen posao i dodatan trud.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 priznaje nenamerne greške kao nešto sto je sastavni deo posla.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Prihvatamo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pokušavaju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rade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stvari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novi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bolji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način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nezavisno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ishoda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 iskreno traži i reaguje na predloge i ideje.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uključuje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odluke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uticaj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njihov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posao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radnu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okolinu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Ovo je fizički bezbedno mesto za rad.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Ovo je psihički i emotivno zdravo mesto za rad.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 prostorije doprinose dobrom radnom okruženju.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 mogućnosti sam da uzmem slobodan dan kad god mislim da je to potrebno.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 se ohrabruju da uspostave ravnotežu između poslovnog i privatnog života.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 pokazuje iskreno interesovanje za mene kao osobu a ne samo kao zaposlenog.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Ovde imamo posebne i jedinstvene povlastice.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04454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korektno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plaćeni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posao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rade.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Imam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osećaj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dobijam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korektan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deo profita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ostvaruje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organizacija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Svako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priliku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dobije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posebno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priznanje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tretiraju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ravnopravnog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člana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nezavisno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pozicije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Unapređenje dobijaju oni koji ga najviše zaslužuju.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Rukovodioci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izbegavaju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favorizovanje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pojedinaca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izbegavaju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politiku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zabadanje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noža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leđa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način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rešavanja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stvari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tretiraju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korektno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nezavisno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njihovih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godina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Ljude ovde tretiraju fer nezavisno od rase.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tretiraju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korektno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nezavisno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Ljude ovde tretiraju korektno nezavisno od seksualne orijentacije.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Ukoliko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bi me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tretirali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nepravedno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verujem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bi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nepravda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bila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ispravljena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bi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uložila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žalba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8575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Ovde imam osećaj da pravim promene.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Moj posao ima posebno značenje: to nije „samo posao“.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Kada pogledam ono što smo postigli, osećam se ponosno.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voljni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dodatno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potrude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kako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završili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posao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brzo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navikavaju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promene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neophodne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uspeh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organizacije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Ponosan sam kada kažem drugima da radim ovde.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raduju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dolasku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posao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Osećam se dobro zbog našeg doprinosa zajednici.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Toplo bih preporučio moju kompaniju prijateljima i porodici kao odlično mesto za rad.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Klijenti bi ocenili naše usluge kao „odlične“.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Ponosan sam kada kažem drugima da radim ovde.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920259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Ovde mogu da budem ono što jesam.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slave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posebne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događaje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Ovde ljudi brinu jedni o drugima.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Ovo je zabavno mesto za rad.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pridružite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kompaniji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imate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osećaj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dobrodosli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menjaju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poslove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jedinice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osećaju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kuće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Možete da računate na to da ce ljudi sarađivati.</a:t>
                      </a:r>
                      <a:endParaRPr lang="hi-IN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eate a new document." ma:contentTypeScope="" ma:versionID="65955f0ce7599323d296b2bd6d7a88a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dab1f6fb64d2986258a7032b219516c5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Props1.xml><?xml version="1.0" encoding="utf-8"?>
<ds:datastoreItem xmlns:ds="http://schemas.openxmlformats.org/officeDocument/2006/customXml" ds:itemID="{1A14204A-7DE5-4C0B-A22A-A9D018861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50e21-f1a8-4c24-b997-c32e161f1a78"/>
    <ds:schemaRef ds:uri="de0e8aec-eaf3-4907-b8bf-446c97b03d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18358</TotalTime>
  <Words>1462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Serbian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2026-04-09T14:53:38Z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