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F071D-9D1C-405D-ABC3-4CD7871CBCDA}" v="64" dt="2025-03-18T12:43:56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Romanian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87610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 mă informează despre problemele și schimbările importante.</a:t>
                      </a:r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 își comunică așteptările cu claritate.</a:t>
                      </a: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adresez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orice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întrebare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rezonabilă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primesc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răspuns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direct.</a:t>
                      </a: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abordabilă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poate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discuta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ușor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aceasta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Managerii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treaba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competent.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 angajează oameni care se potrivesc bine aici.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alocă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coordonează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are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încredere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lucrează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fără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a-i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supraveghea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tot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timpul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Aici, oamenilor li se oferă multă răspundere.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are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imagine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clară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asupra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direcției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care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îndreaptă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organizația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modului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cum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trebuie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onorează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promisiunile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 acționează precum spune că o va face.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Cred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ar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disponibiliza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nu ar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avea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soluție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 este onestă și etică în practicile sale comerciale.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Managerii ilustrează cele mai bune calități ale companiei noastre.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36178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oferă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cursuri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formare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pentru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perfecționa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 se pun la dispoziție resursele și echipamentul pentru a-mi face treaba.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arată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aprecierea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pentru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munca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făcută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pentru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eforturile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suplimentare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înțelege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greșelile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neintenţionate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activitate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Prețuim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oamenii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încearcă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modalități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a face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lucrurile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indiferent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rezultat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solicită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sincer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răspunde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sugestii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idei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implică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oamenii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deciziile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care au impact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asupra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locului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lor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loc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sigur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punct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fizic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Acesta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loc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sănătos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punct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psihologic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emoțional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Dotările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noastre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contribuie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mediu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lucru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bun.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-mi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iau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liber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la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serviciu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când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consider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că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este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necesar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încurajați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să-și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asigure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echilibrul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între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viața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profesională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personală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Conducerea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demonstrează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interes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sincer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față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mine ca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persoană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nu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 bucurăm de beneficii speciale și unice aici.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95167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39116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976953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plătiți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echitabil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pentru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munca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care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depun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Consider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primesc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echitabilă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profiturile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realizate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această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organizație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Toată lumea are ocazia de a fi recunoscut în mod special.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tratat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membru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drepturi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depline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indiferent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funcția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promovați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care au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cele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merite.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Managerii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evită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aibă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favoriți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rândul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angajaților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Oamenii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evită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intrigile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prefăcătoria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pentru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a-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atinge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obiectivele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tratați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echitabil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indiferent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vârsta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tratați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echitabil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indiferent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rasă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tratați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corect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indiferent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sex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tratați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echitabil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indiferent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orientarea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lor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sexuală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tratat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(ă)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echitabil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cred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tratat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(ă)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corect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depun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contestație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20444"/>
              </p:ext>
            </p:extLst>
          </p:nvPr>
        </p:nvGraphicFramePr>
        <p:xfrm>
          <a:off x="386979" y="1795056"/>
          <a:ext cx="23362498" cy="9316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4619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 simt că munca mea are un impact.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Activitatea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are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semnificație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specială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: nu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simplu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loc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Gândindu-mă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realizăm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un sentiment de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mândrie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dispuși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mult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pentru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duce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treaba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bun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sfârșit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adaptează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rapid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schimbările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necesare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pentru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succesul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organizației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noastre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Vreau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lucrez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perioadă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lungă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timp.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mândru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(ă)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lucrez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 vin cu plăcere la serviciu aici.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place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modul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ajutăm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comunitatea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Printre prieteni și familie, aș recomanda compania mea ca fiind un angajator foarte bun.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Clienții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noștri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ar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evalua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serviciile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furnizăm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drept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„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excelente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34561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 fi eu însumi aici.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 sărbătoresc evenimente speciale aici.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Angajaților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pasă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unul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celălalt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Este un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loc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muncă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distractiv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Când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angajezi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în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această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companie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te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simți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binevenit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Când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angajații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schimbă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locurile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muncă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departamentele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se face tot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posibilul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simtă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bineveniți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Poți conta pe cooperarea angajaților.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9F08F8-8168-4414-AB44-B70141C35AC8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18329</TotalTime>
  <Words>1541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Romanian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2026-04-02T08:48:23Z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