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9D2CB-514E-4BF6-9158-B59701FC7F1E}" v="93" dt="2025-01-31T10:36:12.744"/>
    <p1510:client id="{DD91010F-D4A3-45B7-8B1A-BD4B63E60F32}" v="10" dt="2025-01-30T15:35:55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5033" autoAdjust="0"/>
  </p:normalViewPr>
  <p:slideViewPr>
    <p:cSldViewPr snapToGrid="0">
      <p:cViewPr varScale="1">
        <p:scale>
          <a:sx n="35" d="100"/>
          <a:sy n="35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"Management keeps me informed about important issues and changes.", 11% of employees in the scope answered negatively, 23%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"People here are paid fairly for the work they do.", 19% of employees in the scope answered negatively, 29% in a neutral way and 53%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2,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Polish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537033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Gilroy"/>
                        </a:rPr>
                        <a:t>Kierownictwo informuje mnie na bieżąco o ważnych sprawach i zmianach.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Gilroy"/>
                        </a:rPr>
                        <a:t>Menedżerowie jasno wyrażają swoje oczekiwania.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Gilroy"/>
                        </a:rPr>
                        <a:t>Jeżeli zadaję menedżerom rzeczowe pytania, to uzyskuję jasne odpowiedzi.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Gilroy"/>
                        </a:rPr>
                        <a:t>Menedżerowie są dostępni i dobrze się z nimi rozmawia.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Kierownictwo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kompetentnie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zarządza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firmą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Kierownictwo zatrudnia ludzi, którzy tu pasują.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Menedżerowie umiejętnie przydzielają pracownikom zadania i sprawnie koordynują ich pracę.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Menedżerowie wierzą, że nie muszą patrzeć pracownikom na ręce, aby dobrze wykonywali swoje zadania.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Pracownikom daje się szeroki zakres kompetencji.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Kierownictwo ma klarowną wizję celów organizacji i wie, jak je realizować.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Menedżerowie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dotrzymują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swoich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obietnic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Menedżerowie postępują zgodnie ze swoimi deklaracjami.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Wierzę, że firma tylko w ostateczności zdecydowałaby się na zwalnianie pracowników.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Kierownictwo prowadzi firmę w sposób uczciwy i etyczny.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Nasz zespół zarządzający w pełni reprezentuje najlepsze cechy naszej firmy.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598208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Firma proponuje mi szkolenia lub inne formy rozwoju, które mogą podnieść moje kwalifikacje.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Firma zapewnia mi środki i sprzęt niezbędne do wykonywania pracy.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Menedżerowie doceniają wysoką jakość pracy oraz dodatkowy wysiłek.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Menedżerowie rozumieją, że można popełnić błąd, gdy pracuje się nad trudnymi rozwiązaniami.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Okazujemy uznanie tym, którzy szukają nowych i lepszych rozwiązań, niezależnie od efektów.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Menedżerowie zasięgają opinii pracowników i biorą pod uwagę ich pomysły.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Menedżerowie angażują pracowników w proces podejmowania decyzji mających wpływ na ich pracę lub otoczenie.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Firma stwarza bezpieczne warunki pracy.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Ludzie pracują tu, zachowując dobre samopoczucie psychiczne i emocjonalne.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Pomieszczenia i udogodnienia, jakie mamy w firmie, stwarzają dobre warunki do pracy.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Mogę wziąć wolny dzień w pracy, jeżeli naprawdę tego potrzebuję.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Pracownicy są zachęcani do tego, aby dbali o zachowanie równowagi pomiędzy życiem zawodowym a prywatnym.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Menedżerowie dostrzegają we mnie człowieka, a nie tylko pracownika.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Firma oferuje nam wyjątkowe świadczenia pracownicze.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518320"/>
              </p:ext>
            </p:extLst>
          </p:nvPr>
        </p:nvGraphicFramePr>
        <p:xfrm>
          <a:off x="386979" y="1795056"/>
          <a:ext cx="23163213" cy="1041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Pracownicy otrzymują uczciwe wynagrodzenie za swoją pracę.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Uważam, że ta organizacja uczciwie dzieli się ze mną swoimi zyskami.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Każdy w firmie ma szansę na wyróżnienie.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Traktują mnie tu jak pełnoprawnego członka zespołu, niezależnie od mojego stanowiska.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Awansują ci pracownicy, którzy na to najbardziej zasługują.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Menedżerowie starają się nikogo nie faworyzować.</a:t>
                      </a:r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Pracownicy unikają tworzenia układów i szkodzenia innym jako sposobu osiągania celów.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Ludzie są tu traktowani równo – bez względu na wiek.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Ludzie są tu traktowani równo – bez względu na pochodzenie rasowe lub etniczne.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Ludzie są tu traktowani równo – bez względu na płeć.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Ludzie są tu traktowani równo – bez względu na orientację seksualną.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Wierzę, że jeżeli będę niesprawiedliwie traktowany i złożę skargę, to mój głos będzie wysłuchany.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54712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Czuję, że moja osoba ma dla firmy znaczenie.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Moja praca ma szczególne znaczenie - nie jest zwyczajną "pracą".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Kiedy patrzę na to, co razem osiągamy, odczuwam dumę.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Pracownicy są tutaj gotowi dawać z siebie więcej niż muszą, żeby zadania były wykonane.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Nasi ludzie szybko dostosowują się do zmian, które są konieczne dla sukcesu naszej organizacji.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Chcę tu pracować przez długi czas.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 dumą mówię ludziom, gdzie pracuję.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Pracownicy chętnie przychodzą tu do pracy.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Podoba mi się sposób, w jaki działamy na rzecz społeczeństwa.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Zdecydowanie mogę polecić naszą firmę znajomym i rodzinie jako świetne miejsce pracy.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Nasi klienci oceniliby nasze usługi jako "doskonałe".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127679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Tutaj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mogę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być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sobą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Pracownicy świętują tu różne szczególne okazje.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Pracownicy troszczą się o siebie nawzajem.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Praca w tej firmie sprawia radość.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Każdy nowy pracownik spotyka się z ciepłym przyjęciem.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Kiedy ktoś zmienia stanowisko albo przechodzi do innego działu, to od razu może się poczuć jak u siebie.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Można tu liczyć na wzajemną współpracę.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922448-11E8-4A68-B96C-F0E6683D4210}"/>
</file>

<file path=customXml/itemProps2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19395</TotalTime>
  <Words>1843</Words>
  <Application>Microsoft Office PowerPoint</Application>
  <PresentationFormat>Personnalisé</PresentationFormat>
  <Paragraphs>279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Polish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Anis BEN KHADER</cp:lastModifiedBy>
  <cp:revision>3</cp:revision>
  <dcterms:created xsi:type="dcterms:W3CDTF">2023-05-01T21:27:47Z</dcterms:created>
  <dcterms:modified xsi:type="dcterms:W3CDTF">2026-04-02T08:44:59Z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