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3E7F27-00C8-4F18-B6AB-7A23CA8B7015}" v="39" dt="2025-07-24T14:22:56.9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35" d="100"/>
          <a:sy n="35" d="100"/>
        </p:scale>
        <p:origin x="5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02/04/2026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"Management keeps me informed about important issues and changes.", 11% of employees in the scope answered negatively, 23% in a neutral way and 67%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02/04/2026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am offered training or development to further myself professionally.", 13% of employees in the scope answered negatively, 20% in a neutral way and 67%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02/04/2026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"People here are paid fairly for the work they do.", 19% of employees in the scope answered negatively, 29% in a neutral way and 53%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02/04/2026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feel I make a difference here.", 3% of employees in the scope answered negatively, 13% in a neutral way and 84%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02/04/2026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can be myself around here.", 6% of employees in the scope answered negatively, 16% in a neutral way and 77%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790322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6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Norwegian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161110"/>
              </p:ext>
            </p:extLst>
          </p:nvPr>
        </p:nvGraphicFramePr>
        <p:xfrm>
          <a:off x="386979" y="1795056"/>
          <a:ext cx="23641625" cy="11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53065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nb-NO" sz="2000" dirty="0">
                          <a:solidFill>
                            <a:srgbClr val="000000"/>
                          </a:solidFill>
                          <a:latin typeface="Gilroy"/>
                        </a:rPr>
                        <a:t>Ledelsen informerer meg om viktige saker og endringer.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Ledelsen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uttrykker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sine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forventninger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tydelig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Jeg kan stille ledelsen ethvert fornuftig spørsmål og få et tydelig svar.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Ledelsen er tilgjengelig og lett å snakke med.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Ledelsen er kompetent til å lede denne virksomheten.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Ledelsen ansetter mennesker som passer godt inn her.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Ledelsen er flink til å fordele oppgaver og koordinere arbeidet.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Ledelsen stoler på at medarbeiderne utfører arbeidet godt, uten å se dem over skulderen.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Medarbeidere her får tildelt mye ansvar.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Ledelsen har en klar oppfatning av hvor selskapet skal og hvordan vi skal komme dit.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Ledelsen holder det den lover.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Ledelsens handlinger samsvarer med hva den sier.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Jeg tror ledelsen ville velge å si opp medarbeidere bare som en aller siste utvei.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Ledelsen er ærlig og etisk i sin forretningsførsel.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Toppledelsen representerer organisasjonens beste egenskaper på en god måte.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620942"/>
              </p:ext>
            </p:extLst>
          </p:nvPr>
        </p:nvGraphicFramePr>
        <p:xfrm>
          <a:off x="386979" y="1795056"/>
          <a:ext cx="23427179" cy="111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Jeg får mulighet til å utvikle min faglige kompetanse.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Jeg blir gitt de nødvendige ressurser og utstyr til å utføre arbeidet mitt.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Ledelsen viser at den setter pris på godt arbeid og ekstra innsats.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Ledelsen aksepterer hendelige uhell/feiltakelser som en del av arbeidslivet.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Vi verdsetter mennesker som prøver ut nye og bedre måter å gjøre ting på, uansett hvilket utfall det får.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Ledelsen søker og svarer oppriktig på forslag og ideer.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Ledelsen involverer medarbeiderne i beslutninger som påvirker arbeidet eller arbeidsmiljøet deres.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Dette er et fysisk sikkert sted å arbeide.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På min arbeidsplass er det et psykisk og følelsesmessig sunt arbeidsmiljø.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Våre fasiliteter bidrar til et godt arbeidsmiljø.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Jeg har mulighet til å ta fri når jeg mener det er nødvendig.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Medarbeidere blir oppmuntret til å finne balanse mellom deres arbeidsliv og privatliv.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Ledelsen viser en oppriktig interesse for meg som person, ikke bare som ansatt.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har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spesielle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unike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fordeler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her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105189"/>
              </p:ext>
            </p:extLst>
          </p:nvPr>
        </p:nvGraphicFramePr>
        <p:xfrm>
          <a:off x="386979" y="1795056"/>
          <a:ext cx="23163213" cy="994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Medarbeidere her får en rettferdig lønn for det arbeidet de gjør.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nb-NO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Når det går bra for organisasjonen, føler jeg at jeg får en rettferdig del i det.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nb-NO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Alle har mulighet for å få ekstra anerkjennelse.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nb-NO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Jeg blir behandlet rettferdig uavhengig av min stilling på arbeidsplassen.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Likhet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Forfremmelser går til de som fortjener dem mest.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nb-NO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Ledelsen favoriserer ikke noen fremfor andre.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nb-NO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Medarbeidere går ikke bak ryggen på andre for å få ting gjort.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Objektivitet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nb-NO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Medarbeidere her blir rettferdig behandlet uavhengig av alder.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Medarbeidere her blir rettferdig behandlet uavhengig av kulturell eller etnisk tilhørighet.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Medarbeidere her behandles rettferdig uavhengig av kjønn.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nb-NO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Medarbeidere her behandles rettferdig uansett seksuell legning.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nb-NO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Hvis jeg blir urettferdig behandlet, tror jeg at en eventuell klage ville blitt rettferdig behandlet.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069916"/>
              </p:ext>
            </p:extLst>
          </p:nvPr>
        </p:nvGraphicFramePr>
        <p:xfrm>
          <a:off x="386979" y="1795056"/>
          <a:ext cx="23362498" cy="93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Jeg føler at jeg betyr noe her.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Mitt arbeid betyr noe spesielt for meg, - det er ikke "bare en jobb".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Når jeg ser på hva vi oppnår, føler jeg meg stolt.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Medarbeidere her er villige til å yte noe ekstra for å få jobben gjort.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Medarbeidere her tilpasser seg raskt til endringer som er nødvendig for vår organisasjons suksess.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Jeg ønsker å arbeide her i lang tid.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Jeg er stolt av å fortelle andre at jeg arbeider her.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Medarbeidere ser frem til å komme på arbeid.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Jeg synes de måtene vi bidrar til samfunnet på er bra.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Jeg kan sterkt bekrefte overfor venner og familie at min arbeidsplass er et flott sted å arbeide.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Våre kunder vil gi våre tjenester toppkarakter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922341"/>
              </p:ext>
            </p:extLst>
          </p:nvPr>
        </p:nvGraphicFramePr>
        <p:xfrm>
          <a:off x="386979" y="1992923"/>
          <a:ext cx="23163213" cy="68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Jeg kan være meg selv her på arbeidsplassen.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Vi feirer spesielle begivenheter her.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Medarbeidere her bryr seg om hverandre.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Fortrolighet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Dette er et morsomt sted å arbeide.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Som ny i denne virksomheten, føler man seg velkommen.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Når medarbeidere skifter arbeid eller avdeling, blir de godt mottatt.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Imøtekommenhet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Du kan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regne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at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medarbeiderne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her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er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samarbeidsvillige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ée un document." ma:contentTypeScope="" ma:versionID="44ca2932dbb25be6414457d125f1b29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37166b69f1dc75a5eede853af6f96a88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F19FE25-BA73-485F-AC00-9B59B2637391}"/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18338</TotalTime>
  <Words>2104</Words>
  <Application>Microsoft Office PowerPoint</Application>
  <PresentationFormat>Personnalisé</PresentationFormat>
  <Paragraphs>285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Norwegian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Anis BEN KHADER</cp:lastModifiedBy>
  <cp:revision>3</cp:revision>
  <dcterms:created xsi:type="dcterms:W3CDTF">2023-05-01T21:27:47Z</dcterms:created>
  <dcterms:modified xsi:type="dcterms:W3CDTF">2026-04-02T08:41:51Z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