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60C107-A262-4458-A124-ACEA83477871}" v="26" dt="2026-04-09T14:49:20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5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9T14:49:26.022" v="41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42:49.992" v="8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42:49.992" v="8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6:21.852" v="15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46:21.852" v="15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03.785" v="23" actId="242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47:03.785" v="23" actId="242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39.862" v="31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47:39.862" v="31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9:26.022" v="41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49:26.022" v="41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9T14:39:13.197" v="0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39:13.197" v="0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Marathi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314618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hi-IN" sz="2000" dirty="0">
                          <a:solidFill>
                            <a:srgbClr val="000000"/>
                          </a:solidFill>
                          <a:latin typeface="Gilroy"/>
                        </a:rPr>
                        <a:t>महत्त्वाचे विषय व बदलांबाबत व्यवस्थापन मला माहिती देते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व्यवस्थापन आपल्या अपेक्षा स्पष्ट करते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मी व्यवस्थापनास कोणताही रास्त प्रश्न विचारल्यास सरळ उत्तर मिळते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व्यवस्थापनाशी संवाद साधणे सहजसोपे आहे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व्यवसाय चालविण्याकरिता व्यवस्थापन सक्षम आहे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व्यवस्थापन अशाच लोकांना कामावर घेते जे इथल्या वातावरणात मिसळून जातात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लोकांना कामे नेमून देणे व त्यांच्यात समन्वय साधणे व्यवस्थापनास चांगले जमते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लोक कोणाच्याही देखरेखीशिवाय चांगले काम करतील असा व्यवस्थापनास विश्वास आहे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लोकांना येथे भरपूर जबाबदारी दिली जाते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संघटना कोठे चालली आहे व तेथे कसे पोचायचे याची व्यवस्थापनास स्पष्ट कल्पना आहे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व्यवस्थापन आपली वचने पूर्ण करते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व्यवस्थापनाची कृती व शब्द यात एकवाक्यता असते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व्यवस्थापन लोकांना केवळ शेवटचा पर्याय म्हणूनच कामावरून कमी करेल असा मला विश्वास वाटतो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व्यवसायाच्या पद्धतींमध्ये व्यवस्थापन प्रामाणिक व नीतीपूर्ण आहे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आपले कर्मचारी आपल्या कंपनीच्या सर्वोत्तम वैशिष्ट्यांना पूर्णपणे मूर्त स्वरूप देतात.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444319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मी व्यावसायिकदृष्ट्या विकास करावा म्हणून मला प्रशिक्षण किंवा विकसनाच्या संधी दिल्या जातात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माझ्या कामाकरिता लागणारी साधने व सामग्री मला दिली जाते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चांगले काम व अतिरिक्त प्रयत्न यांची व्यवस्थापन प्रशंसा करते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अजाणतेपणी झालेल्या चुका म्हणजे व्यवसायाचा एक भाग आहे याची व्यवस्थापनास जाणीव आहे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परिणामाचा विचार न करता, कार्य करण्याच्या नवीन आणि अधिक चांगल्या पद्धती वापरणार्‍या लोकांचे आपण स्वागत करतो.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व्यवस्थापनाकडून सूचना व कल्पना यांना सच्ची मागणी व प्रतिसाद असतो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लोकांच्या कामावर व कामाच्या वातावरणावर परिणाम होईल अशा निर्णयांमध्ये व्यवस्थापन लोकांना सामील करून घेते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ही जागा काम करण्याकरिता शारीरिकदृष्ट्या सुरक्षित आहे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ही जागा काम करण्याकरिता मानसिकदृष्ट्या व भावनिकदृष्ट्या योग्य आहे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कामाकरिता चांगले वातावरण निर्माण करण्यामध्ये आमच्या सुविधांचे योगदान आहे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मला आवश्यकता वाटेल तेव्हा मी कामातून मोकळा वेळ काढू शकते/तो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लोकांना त्यांचे काम व वैयक्तिक आयुष्य यांचा समतोल साधण्यास प्रोत्साहन दिले जाते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व्यवस्थापन माझ्यामध्ये केवळ एक कर्मचारी म्हणून नव्हे तर एक व्यक्ती म्हणून खराखुरा रस घेते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आम्हाला येथे विशेष व अद्वितीय लाभ मिळतात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511583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लोक करीत असलेल्या कामाचा त्यांना चांगला मोबदला दिला जातो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या संघटनेला मिळणा-या नफ्याचा चांगला हिस्सा मला मिळतो असे मला वाटते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प्रत्येकाला विशेष मान्यता मिळण्याची संधी आहे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मला येथे माझ्या पदाचा विचार न करता एक संपूर्ण सदस्य म्हणून वागणूक दिली जाते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ज्यांची सर्वात जास्त पात्रता असेल त्यांना बढती मिळते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व्यवस्थापक पक्षपातीपणाने वागत नाहीत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लोक काम करून घेण्याकरिता राजकीय खेळी व विश्वासघातकीपणा करत नाहीत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लोकांना येथे वयाचा विचार न करता चांगली वागणूक दिली जाते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येथील लोकांना, ते कोणत्याही वंशाचे वा जातीचे असोत, न्याय्य रितीने वागविले जाते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लोकांना येथे त्यांच्या लिंगाचा विचार न करता चांगली वागणूक दिली जाते.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येथे लोकांना त्यांचे लैंगिक कल कसेही असले तरीही न्याय्य रीतीने वागवले जाते.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वाईट वागणूक मिळाल्यास मी दाद मागितली तर माझे म्हणणे नीट ऐकून घेतले जाईल असा मला विश्वास वाटतो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448815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माझ्यामुळे येथे फरक पडतो असे मला वाटते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माझ्या कामास विशेष महत्त्व आहे ही “नुसती नोकरी” नाही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आम्ही काय साध्य केले आहे हे मी जेव्हा पहाते/तो तेव्हा मला अभिमान वाटतो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काम पूर्ण करण्यासाठी येथील लोक जास्त मेहनत करायला तयार असतात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आमच्या संस्थेच्या यशासाठी गरजेच्या असलेल्या बदलांशी येथील लोक त्वरित जुळवून घेतात.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मला येथे दीर्घकाळ काम करायचे आहे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मी येथे काम करते/तो हे इतरांना सांगण्यास मला अभिमान वाटतो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इथे लोक कामावर येण्यास उत्सुक असतात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समाजाप्रति आम्ही ज्या मार्गाने योगदान देतो त्याबद्दल मला बरे वाटते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काम करण्याची उत्तम जागा म्हणून मी माझ्या कंपनीचा माझ्या मित्र आणि कुटुंबियांना जोरदार प्रचार करेन.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आपले ग्राहक आम्ही देत असलेल्या सेवेला "उत्कृष्ट" असे रेट करतील.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356782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या ठिकाणी मी जशी/जसा आहे तशी/तसा वागू शकते/तो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लोक येथे विशेष प्रसंग साजरे करतात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लोक येथे एकमेकांची काळजी घेतात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या ठिकाणी काम करायला मजा येते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तुम्ही संस्थेत रुजू झाल्यावर तुम्हाला आपले स्वागत होत आहे असे वाटते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जेव्हा लोक नोकरी किंवा कार्य केंद्र बदलतात तेव्हा त्यांना आपुलकीने वागवले जाते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i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सहकार्याकरिता तुम्ही लोकांवर अवलंबून राहू शकता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A49D0C-516F-487B-AEFF-E3463A41FEDE}"/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18355</TotalTime>
  <Words>1443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Marathi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2026-04-09T14:49:28Z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