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496A2A-B694-4121-A9DC-FB71F1891B43}" v="72" dt="2025-03-18T09:50:18.5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5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01/04/2026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Wednesday, April 1,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Malay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460295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Pihak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pengurusan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memastikan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saya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dimaklumkan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tentang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isu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dan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perubahan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yang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penting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Pihak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pengurusan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membuatkan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jangkaannya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jelas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Saya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boleh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menanyakan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pihak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pengurusan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sebarang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soalan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yang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sewajarnya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dan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mendapat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jawapan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yang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betul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Pihak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pengurusan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mudah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didekati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dan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mudah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untuk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dibawa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nl-NL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berbincang</a:t>
                      </a:r>
                      <a:r>
                        <a:rPr lang="nl-NL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kompeten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dalam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menjalankan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perniagaan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sesuai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dalam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menguntukkan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menyelaraskan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mempercayai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tugas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tanpa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terlalu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meneliti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mereka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Warga di sini diberi banyak tanggungjawab.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pandangan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jelas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tentang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hala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tuju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organisasi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cara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mencapainya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menepati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janjinya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Tindakan pihak pengurusan sepadan dengan kata-katanya.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percaya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hanya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memberhentikan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sebagai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pilihan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terakhir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jujur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beretika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dalam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amalan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perniagaannya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Eksekutif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ciri-ciri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terbaik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daripada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syarikat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298279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ditawarkan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latihan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atau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pembangunan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memajukan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secara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profesional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diberikan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sumber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peralatan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tugas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penghargaan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atas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usaha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lebih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mengenal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pasti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kesilapan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jujur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sebagai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sebahagian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daripada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menjalankan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perniagaan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meraikan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mencuba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cara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baru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lebih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dalam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sesuatu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tidak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hasilnya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secara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jujur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mendapatkan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memberikan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jawapan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kepada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cadangan</a:t>
                      </a:r>
                      <a:r>
                        <a:rPr lang="es-ES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idea.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melibatkan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dalam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keputusan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mempengaruhi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mereka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atau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persekitaran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tempat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selamat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segi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fizikal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 ialah tempat untuk bekerja yang sihat secara psikologi dan emosi.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Kemudahan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menyumbang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kepada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persekitaran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boleh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mengambil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masa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rehat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daripada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apabila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rasakan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perlu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digalakkan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mengimbangi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kehidupan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kehidupan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peribadi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mereka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Pihak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menunjukkan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minat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ikhlas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terhadap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sebagai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individu, dan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hanya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sebagai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Kita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manfaat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istimewa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940855"/>
              </p:ext>
            </p:extLst>
          </p:nvPr>
        </p:nvGraphicFramePr>
        <p:xfrm>
          <a:off x="386979" y="1795056"/>
          <a:ext cx="23163213" cy="1041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dibayar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secara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mereka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lakukan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berasa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menerima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kongsi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keuntungan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saksama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daripada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jumlah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keuntungan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organisasi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Semua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berpeluang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mendapatkan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pengiktirafan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khas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dilayan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sebagai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rakan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kongsi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penuh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tidak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jawatan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Kenaikan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pangkat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diberikan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kepada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mereka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layak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Pengurus mengelakkan sifat berat sebelah.</a:t>
                      </a:r>
                      <a:endParaRPr lang="fr-FR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mengelakkan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aktiviti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politik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dan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mengkhianat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sebagai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cara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melakukan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 di sini dilayan secara adil tanpa mengira umur mereka.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dilayan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secara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tidak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bangsa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mereka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 di sini dilayan secara adil tidak kira jantina mereka.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 di sini dilayan secara adil tidak kira orientasi seksual mereka.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1828800" rtl="0" eaLnBrk="1" fontAlgn="b" latinLnBrk="0" hangingPunct="1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Jika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tidak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dilayan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secara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adil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percaya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didengari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jika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menyuarakan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masalah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937517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rasa saya membuat perbezaan di sini.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mempunyai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makna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istimewa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: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bukan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“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hanya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satu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tugas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.”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Apabila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melihat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laksanakan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berasa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bangga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 di sini sanggup memberikan lebih untuk memastikan kerja selesai.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menyesuaikan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dengan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cepat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terhadap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perubahan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yang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diperlukan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kejayaan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organisasi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mahu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dalam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jangka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masa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panjang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bangga untuk beritahu orang lain yang saya bekerja di sini.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di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syarikat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ingin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datang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setiap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hari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berasa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senang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tentang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cara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kami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memberi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sumbangan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kepada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komuniti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amat mengesyorkan syarikat saya kepada rakan dan keluarga sebagai tempat bekerja yang hebat.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amat mengesyorkan syarikat saya kepada rakan dan keluarga sebagai tempat bekerja yang hebat.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169154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amat mengesyorkan syarikat saya kepada rakan dan keluarga sebagai tempat bekerja yang hebat.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amat mengesyorkan syarikat saya kepada rakan dan keluarga sebagai tempat bekerja yang hebat.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amat mengesyorkan syarikat saya kepada rakan dan keluarga sebagai tempat bekerja yang hebat.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Saya amat mengesyorkan syarikat saya kepada rakan dan keluarga sebagai tempat bekerja yang hebat.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Apabila anda menyertai syarikat, kedatangan anda dialu-alukan.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Apabila orang lain bertukar jenis pekerjaan atau unit kerja, mereka dilayan dengan mesra.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Anda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boleh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mengharapkan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pekerja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untuk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bekerjasama</a:t>
                      </a:r>
                      <a:r>
                        <a:rPr lang="nl-N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ée un document." ma:contentTypeScope="" ma:versionID="44ca2932dbb25be6414457d125f1b29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37166b69f1dc75a5eede853af6f96a88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72D430-2518-4FE7-9D0A-145E5F042C3C}"/>
</file>

<file path=customXml/itemProps3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18344</TotalTime>
  <Words>1544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Malay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Anis BEN KHADER</cp:lastModifiedBy>
  <cp:revision>3</cp:revision>
  <dcterms:created xsi:type="dcterms:W3CDTF">2023-05-01T21:27:47Z</dcterms:created>
  <dcterms:modified xsi:type="dcterms:W3CDTF">2026-04-01T09:05:46Z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