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956F8-B2F0-4282-8916-5CD0B946CB28}" v="27" dt="2026-04-09T14:15:28.699"/>
    <p1510:client id="{C316902C-D665-40BC-8EC6-A20B9F7752C7}" v="25" dt="2026-04-09T14:25:52.713"/>
    <p1510:client id="{EF0733EC-7D4E-4603-93C2-CD9ABF692E7A}" v="25" dt="2026-04-09T13:50:46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4:25:58.199" v="49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22:57.502" v="17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22:57.502" v="17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23:43.534" v="25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23:43.534" v="25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24:31.286" v="33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24:31.286" v="33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25:13.335" v="41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25:13.335" v="41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25:58.199" v="49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25:58.199" v="49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9:06.538" v="9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19:06.538" v="9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4:15:32.513" v="48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11:37.821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11:37.821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2:35.262" v="22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12:35.262" v="22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3:32.326" v="30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13:32.326" v="30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4:47.376" v="39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14:47.376" v="39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5:32.513" v="48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15:32.513" v="48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10:24.440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10:24.440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undo custSel modSld">
      <pc:chgData name="Victoria Vaguet-Aubert" userId="6b630eaf-13fd-4af8-914b-59affb01cd51" providerId="ADAL" clId="{DA84EA26-79A2-4288-88D3-44B5C2D01B61}" dt="2026-04-09T13:50:50.818" v="55" actId="242"/>
      <pc:docMkLst>
        <pc:docMk/>
      </pc:docMkLst>
      <pc:sldChg chg="modSp mod">
        <pc:chgData name="Victoria Vaguet-Aubert" userId="6b630eaf-13fd-4af8-914b-59affb01cd51" providerId="ADAL" clId="{DA84EA26-79A2-4288-88D3-44B5C2D01B61}" dt="2026-04-09T13:47:47.420" v="21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3:47:47.420" v="21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8:35.043" v="29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3:48:35.043" v="29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9:19.310" v="39" actId="1076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3:49:19.310" v="39" actId="1076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0:11.102" v="47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3:50:11.102" v="47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0:50.818" v="55" actId="242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3:50:50.818" v="55" actId="242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7:03.746" v="13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3:47:03.746" v="13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am offered training or development to further myself professionally.", 13% of employees in the scope answered negatively, 20%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Lithuanian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349137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lt-LT" sz="2000" dirty="0">
                          <a:solidFill>
                            <a:srgbClr val="000000"/>
                          </a:solidFill>
                          <a:latin typeface="Gilroy"/>
                        </a:rPr>
                        <a:t>Vadovybė visada suteikia informaciją apie svarbius dalykus, įgyvendinamus pokyčius.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 aiškiai apibrėžia savo lūkesčius.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Turiu galimybę vadovybei pateikti su darbu susijusius klausimus ir gauti aiškius atsakymus.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 yra draugiška, su ja lengva bendrauti.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 gerai išmano verslo plėtojimą.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 samdo tinkamiausius darbuotojus.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 sugeba puikiai paskirstyti atitinkamas funkcijas savo žmonėms ir koordinuoti jų darbą.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 pasitiki žmonėmis ir "neseka", ar jie gerai atlieka savo darbą.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Darbuotojams suteikta daug atsakomybės.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 turi aiškią viziją, kur organizacija eina ir kaip to pasiekti.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 tesi savo pažadus.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Vadovybės veiksmai atitinka jų žodžius.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Manau, jog vadovybė iš darbo žmones atleistų tik pačiu blogiausiu atveju.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 elgiasi sąžiningai ir laikosi etinių normų vykdydama savo veiklą.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Mūsų vadovai visiškai įkūnija geriausias mūsų įmonės savybes.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69481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Darbe man sudaromos sąlygos mokymuisi ar tobulėjimui.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Turiu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darbui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atlikti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reikalingas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priemones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įrangą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 vertina gerus darbo rezultatus bei dedamas pastangas.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Veikloje padarytas klaidas vadovybė vertina kaip neišvengiamą darbo dalį.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Mes skatiname žmones, kurie ieško naujų būdų užduotims atlikti, nepriklausomai nuo jų baigties.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 nuoširdžiai ieško pasiūlymų ir idėjų ir į juos reaguoja.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 įtraukia darbuotojus į sprendimų, susijusių su jų darbu ar darbo aplinka, priėmimą.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Mano darbo vieta yra saugi dirbti.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psichologiniu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emociniu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požiūriu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sveika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darbo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aplinka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Sudarytos darbo sąlygos, kurios užtikrina malonią darbo aplinką.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Aš galiu atsitraukti nuo darbo ir padaryti pertrauką, kai manau esant tai būtina.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Darbuotojai yra skatinami ieškoti pusiausvyros tarp darbo ir asmeninio gyvenimo.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 nuoširdžiai domisi manimi ne tik kaip darbuotoju, bet ir kaip asmenybe.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Turime galimybes pasinaudoti išskirtinėmis teikiamomis naudomis.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545021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Darbuotojams tinkamai atlyginama už jų atliktą darbą.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organizacija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sąžiningai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pasidalina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darbuotojais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drauge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uždirbtomis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pajamomis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Kiekvienas gali pelnyti pripažinimą.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 manimi elgiamasi kaip su visateisiu nariu, nepriklausomai nuo mano užimamų pareigų.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Paaukštinimai atitenka tiems, kurie labiausiai jų nusipelnė.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Vadovybė vengia favoritizmo.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Čia dirbantys asmenys vengia politikavimo ir apkalbų už nugaros siekdami atlikti savo užduotis.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Čia su žmonėmis elgiamasi sąžiningai, neatsižvelgiant į jų amžių.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Čia su žmonėmis elgiamasi sąžiningai, neatsižvelgiant į jų rasę.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Čia su žmonėmis elgiamasi sąžiningai, neatsižvelgiant į jų lytį.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Čia su žmonėmis elgiamasi sąžiningai, nepriklausomai nuo jų seksualinės orientacijos.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manimi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elgiamasi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nesąžiningai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tikiu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pateikus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skundą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manimi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bus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elgiamasi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teisingai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6691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Manau, kad galiu daryti įtaką pokyčiams..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Mano atliekamas darbas yra svarbus, tai nėra "tiesiog darbas."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Didžiuojuosi mūsų pasiektais rezultatais.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Šios įmonės darbuotojai yra pasirengę dirbti papildomai, kad būtų atliktas darbas.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Darbuotojai greitai prisitaiko prie pokyčių, kurie yra reikalingi siekiant užtikrinti organizacijos sėkmę.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Šioje įmonėje norėčiau ilgai dirbti.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Aš didžiuojuosi galėdamas pasakyti kitiems, kad dirbu šioje įmonėje.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Žmonės su malonumu eina į darbą.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Esu patenkintas, kaip mūsų organizacija prisideda prie visuomenės gerovės užtikrinimo.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Aš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labai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rekomenduočiau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savo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įmonę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kaip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gerą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darbo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vietą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draugams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šeimos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nariams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Klientai įvertintų mūsų teikiamas paslaugas kaip „puikias“.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33303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Aš</a:t>
                      </a:r>
                      <a:r>
                        <a:rPr lang="de-D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čia</a:t>
                      </a:r>
                      <a:r>
                        <a:rPr lang="de-D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galiu</a:t>
                      </a:r>
                      <a:r>
                        <a:rPr lang="de-D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būti</a:t>
                      </a:r>
                      <a:r>
                        <a:rPr lang="de-D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savimi</a:t>
                      </a:r>
                      <a:r>
                        <a:rPr lang="de-D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Įmonėje yra švenčiamos svarbios progos.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Darbuotojai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rūpinasi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vieni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kitais.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Tai smagi vieta dirbti.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Naujai prisijungę įmonės darbuotojai jaučiasi laukiami.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t-L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Kai žmonėsi keičia pareigas ar skyrių, jie jaučiasi laukiami.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lv-LV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Jūs galite bendradarbiauti su kitais darbuotojais ir jais pasikliauti.</a:t>
                      </a:r>
                      <a:endParaRPr lang="he-I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eate a new document." ma:contentTypeScope="" ma:versionID="65955f0ce7599323d296b2bd6d7a88a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dab1f6fb64d2986258a7032b219516c5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A0C85E-175B-40C1-B28B-F6C0F7EB6E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50e21-f1a8-4c24-b997-c32e161f1a78"/>
    <ds:schemaRef ds:uri="de0e8aec-eaf3-4907-b8bf-446c97b03d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18360</TotalTime>
  <Words>1906</Words>
  <Application>Microsoft Office PowerPoint</Application>
  <PresentationFormat>Personnalisé</PresentationFormat>
  <Paragraphs>280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Lithuanian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2026-04-09T14:25:59Z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