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956F8-B2F0-4282-8916-5CD0B946CB28}" v="27" dt="2026-04-09T14:15:28.699"/>
    <p1510:client id="{EF0733EC-7D4E-4603-93C2-CD9ABF692E7A}" v="25" dt="2026-04-09T13:50:46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5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4:15:32.513" v="48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11:37.821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11:37.821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2:35.262" v="22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12:35.262" v="22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3:32.326" v="30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13:32.326" v="30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4:47.376" v="39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14:47.376" v="39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5:32.513" v="48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15:32.513" v="48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0:24.440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10:24.440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9T13:50:50.818" v="55" actId="242"/>
      <pc:docMkLst>
        <pc:docMk/>
      </pc:docMkLst>
      <pc:sldChg chg="modSp mod">
        <pc:chgData name="Victoria Vaguet-Aubert" userId="6b630eaf-13fd-4af8-914b-59affb01cd51" providerId="ADAL" clId="{DA84EA26-79A2-4288-88D3-44B5C2D01B61}" dt="2026-04-09T13:47:47.420" v="21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3:47:47.420" v="21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8:35.043" v="29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3:48:35.043" v="29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9:19.310" v="39" actId="1076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3:49:19.310" v="39" actId="1076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0:11.102" v="47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3:50:11.102" v="47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0:50.818" v="55" actId="242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3:50:50.818" v="55" actId="242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7:03.746" v="13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3:47:03.746" v="13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am offered training or development to further myself professionally.", 13% of employees in the scope answered negatively, 20%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"People here are paid fairly for the work they do.", 19% of employees in the scope answered negatively, 29% in a neutral way and 53%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Latvian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578524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lv-LV" sz="2000" dirty="0">
                          <a:solidFill>
                            <a:srgbClr val="000000"/>
                          </a:solidFill>
                          <a:latin typeface="Gilroy"/>
                        </a:rPr>
                        <a:t>Vadība mani informē par svarīgiem jautājumiem un pārmaiņām.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skaidri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izsaka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savas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gaidas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 varu pajautāt vadībai jebkādu saprātīgu jautājumu un saņemt godīgu atbildi.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pieejama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pārstāvjiem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viegl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runāt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 ir kompetenta vadīt uzņēmumu.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 pieņem darbā cilvēkus, kas šeit labi iederas.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 spēj labi sadalīt pienākumus un koordinēt cilvēkus.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 tic, ka cilvēki labi paveiks savu darbu bez vajadzības skatīties viņiem pār plecu.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Šeit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cilvēkiem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tiek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uzticēta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liela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atbildība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Vadībai ir skaidrs skatījums par organizācijas virzību un virzības ceļu.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pilda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savus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solījumus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Vadības rīcība atbilst vārdiem.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domāju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ka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samazinātu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darbinieku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skaitu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tikai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tas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būtu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absolūti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nepieciešams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 ir godīga un ētiska savā uzņēmējdarbības praksē.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Mūsu izpilddirektori pilnībā atspoguļo mūsu uzņēmuma labākās īpašības.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98804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tiek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piedāvātas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apmācības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attīstības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pasākumi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lai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veicinātu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manu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profesionālo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karjeru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tiek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resursi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aprīkojums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mana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darba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veikšanai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izrāda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atzinību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par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labi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padarītu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darbu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papildu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pūlēm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 saprot, ka uzņēmējdarbībā gadās godīgas kļūdas.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Mēs atbalstām cilvēkus, kas mēģina atrast jaunu un labāku veidu, kā paveikt darbu, neatkarīgi no rezultāta.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 patiesi meklē ieteikumus un idejas un reaģē uz tām.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 iesaista cilvēkus tādu lēmumu pieņemšanā, kas skar viņu darbus vai darba vidi.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Šī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fiziski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droša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darba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vieta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Šī ir psiholoģiski un emocionāli veselīga darba vieta.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Mūsu telpas veicina labu darba vidi.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 ir iespēja paņemt atpūtu no darba, kad uzskatu to par nepieciešamu.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Cilvēki tiek iedrošināti līdzsvarot savu darba dzīvi un personīgo dzīvi.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 izrāda patiesu interesi par mani kā cilvēku, nevis tikai kā darbinieku.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Mums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šeit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īpaši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unikāli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ieguvumi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04275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Šeit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cilvēkiem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taisnīgi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maksā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par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paveikto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darbu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 domāju, ka saņemu taisnīgu daļu no organizācijas peļņas.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Visiem ir iespēja saņemt īpašu atzinību.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izturas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kā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līdztiesīgu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neatkarīgi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no mana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amata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Paaugstinājumus saņem tiek, kas tos visvairāk ir pelnījuši.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Vadība izvairās no favorītisma.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Cilvēki neizmanto intrigas un ļaunprātīgas darbības, lai nonāktu pie rezultāta.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Šeit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cilvēkiem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izturas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taisnīgi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neatkarīgi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vecuma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Šeit pret cilvēkiem izturas taisnīgi neatkarīgi no rases.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Šeit pret cilvēkiem izturas taisnīgi neatkarīgi no dzimuma.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Šeit pret cilvēkiem izturas taisnīgi neatkarīgi no to seksuālās orientācijas.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domāju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ka,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izturēsies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netaisnīgi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mana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sūdzība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tiks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izskatīta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objektīvi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70406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 jūtu, ka es šeit kaut ko mainu.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darbam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īpaša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nozīme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: tas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nav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"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tikai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darbs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".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skatos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uz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mūsu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paveikto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es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izjūtu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lepnumu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Šeit cilvēki ir gatavi pielikt papildu pūles, lai paveiktu darbu.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Šeit cilvēki ātri pielāgojas pārmaiņām, kas nepieciešamas mūsu organizācijas panākumiem.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vēlos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šeit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strādāt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ilgstoši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 ar lepnumu saku citiem, ka strādāju šeit.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Cilvēki šeit ar prieku nāk uz darbu.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esmu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apmierināts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veidiem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kā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mēs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sniedzam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ieguldījumu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kopienā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 noteikti ieteiktu manu uzņēmumu kā lielisku darba vietu saviem draugiem un ģimenei.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Mūsu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klienti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novērtētu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mūsu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sniegtos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pakalpojumus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"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izcili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".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439434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Šeit</a:t>
                      </a:r>
                      <a:r>
                        <a:rPr lang="de-D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es </a:t>
                      </a:r>
                      <a:r>
                        <a:rPr lang="de-D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varu</a:t>
                      </a:r>
                      <a:r>
                        <a:rPr lang="de-D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būt</a:t>
                      </a:r>
                      <a:r>
                        <a:rPr lang="de-D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es </a:t>
                      </a:r>
                      <a:r>
                        <a:rPr lang="de-D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pats</a:t>
                      </a:r>
                      <a:r>
                        <a:rPr lang="de-D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Strādāt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šeit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jautri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Pievienojoties uzņēmumam, jūs jūtaties gaidīts.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Strādāt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šeit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jautri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Pievienojoties uzņēmumam, jūs jūtaties gaidīts.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Kad cilvēki maina darbu vai nodaļu, viņiem ļauj justies kā mājās.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lv-LV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Jūs varat paļauties, ka cilvēki sadarbosies.</a:t>
                      </a:r>
                      <a:endParaRPr lang="he-I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55B9FB4-5160-4434-94AB-E90C2633C20C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18352</TotalTime>
  <Words>1914</Words>
  <Application>Microsoft Office PowerPoint</Application>
  <PresentationFormat>Personnalisé</PresentationFormat>
  <Paragraphs>280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Latvian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2026-04-09T14:15:34Z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