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95662-2B9F-493E-9FBB-E1421343C26F}" v="27" dt="2026-04-09T14:08:39.320"/>
    <p1510:client id="{EF0733EC-7D4E-4603-93C2-CD9ABF692E7A}" v="25" dt="2026-04-09T13:50:46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custSel modSld">
      <pc:chgData name="Victoria Vaguet-Aubert" userId="6b630eaf-13fd-4af8-914b-59affb01cd51" providerId="ADAL" clId="{DA84EA26-79A2-4288-88D3-44B5C2D01B61}" dt="2026-04-09T14:08:42.674" v="59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05:16.639" v="22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05:16.639" v="22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6:07.853" v="31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06:07.853" v="31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7:04.673" v="4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07:04.673" v="4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8:02.125" v="50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08:02.125" v="50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8:42.674" v="59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08:42.674" v="59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04:20.515" v="7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04:20.515" v="7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3:50:50.818" v="55" actId="242"/>
      <pc:docMkLst>
        <pc:docMk/>
      </pc:docMkLst>
      <pc:sldChg chg="modSp mod">
        <pc:chgData name="Victoria Vaguet-Aubert" userId="6b630eaf-13fd-4af8-914b-59affb01cd51" providerId="ADAL" clId="{DA84EA26-79A2-4288-88D3-44B5C2D01B61}" dt="2026-04-09T13:47:47.420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47:47.420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8:35.0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48:35.0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9:19.310" v="39" actId="1076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49:19.310" v="39" actId="1076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11.102" v="47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50:11.102" v="47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50.818" v="55" actId="242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50:50.818" v="55" actId="242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7:03.746" v="13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47:03.746" v="13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Khmer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9582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គណៈគ្រប់គ្រងផ្ដល់ព័ត៌មានថ្មី ឱ្យខ្ញុំជានិច្ច ដែលទាក់ទងទៅនឹងបពា្ហា និងហេតុការណ៍ប្រែប្រួលសំខាន់ៗ ។</a:t>
                      </a:r>
                      <a:endParaRPr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គណៈគ្រប់គ្រងបង្កើតក្ដីរំពឹងទុកយ៉ាងច្បាស់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ខ្ញុំអាចសួរគណៈគ្រប់គ្រងនូវសំណួរសមហេតុផលណាមួយក៏បាន និងទទួលបាននូវចម្លើយត្រង់ៗ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ខ្ញុំអាចជួប និងនិយាយជាមួយគណៈគ្រប់គ្រងបាន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គណៈគ្រប់គ្រងមានសមត្ថភាពដឹកនាំអាជីវកម្ម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គណៈគ្រប់គ្រងជួលបុគ្គលិកដែលស័ក្ដិសមនឹងការងារ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គណៈគ្រប់គ្រងធ្វើការងារល្អ ក្នុងការចាត់តាំងការងារនិងសម្របសម្រួលបុគ្គលិក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គណៈគ្រប់គ្រងទុកចិត្ដបុគ្គលិកថាធ្វើការងារល្អ ដោយមិនមានការតាមដានពីក្រោយខ្នង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បុគ្គលិកនៅទីនេះមានការទទួលខុសត្រូវច្រើន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គណៈគ្របគ្រងដឹងយ៉ាងច្បាស់ថា ស្ថាប័នកំពុងទៅណា និងទៅដល់ទីនោះដោយរបៀបណា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គណៈគ្រប់គ្រងគោរពតាមការសន្យា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សកម្មភាពរបស់គណៈគ្រប់គ្រងធ្វើតាមសំដីរបស់ខ្លួន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ខ្ញុំជឿថា គណៈគ្រប់គ្រងនឹងរំសាយបុគ្គលិកតែក្នុងជម្រើសចុងក្រោយប៉ុណ្ណោះ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គណៈគ្រប់គ្រងមានភាពស្មោះត្រង់ និងមានសីលធម៌នៅក្នុងការអនុវត្ដអាជីវកម្មរបស់ខ្លួន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ថ្នាក់ដឹកនាំរបស់យើងនឹងធ្វើជាគំរូយ៉ាងពេញលេញនូវបុគ្គលិកលក្ខណៈនៃ​ក្រុមហ៊ុនរបស់យើង។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115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ខ្ញុំត្រូវបានផ្ដល់ឱ្យនូវការបណ្ដុះបណ្ដាល ឬការអភិវឌ្ឍន៍ដើម្បីបង្កើនវិជ្ជាជីវៈសម្រាប់ខ្លួនឯងបន្ថែមទៀត ។</a:t>
                      </a:r>
                      <a:endParaRPr lang="nl-NL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ខ្ញុំត្រូវបានគេផ្ដល់ឱ្យនូវធនធាន និងឧបករណ៍ផេ្សងៗ សម្រាប់ធ្វើការងាររបស់ខ្ញុំ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គណៈគ្រប់គ្រងបង្ហាញនូវសេចក្ដីពេញចិត្ដនឹងការងារល្អ និងកិច្ចខិតខំប្រឹងប្រែងបន្ថែម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គណៈគ្រប់គ្រងទទួលស្គាល់កំហុសស្មោះត្រង់ថាជាផ្នែកនៃការបំពេញការងារ។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យើងអបអរសាទរដល់អ្នកដែលសាកល្បងនូវវិធីថ្មីនិងប្រសើរជាងមុនក្នុងការ​ធ្វើអ្វីមួយ មិនថាលទ្ធផលចេញមកយ៉ាងម៉េចនោះឡើយ។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គណៈគ្រប់គ្រងស្វែងរកដំណោះស្រាយ និងឆ្លើយតបទៅនឹងសំណូមពរ និងគំនិតដែលបានលើកឡើង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គណៈគ្រប់គ្រងភ្ជាប់បុគ្គលិកទៅក្នុងសេចក្ដីសមេ្រចចិត្ដ ដែលប៉ះពាល់ដល់ការងារ ឬបរិយាកាសការងាររបស់ពួកគេ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នេះគឺជាកន្លែងការងារដែលមានសុវត្ថិភាព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នេះគឺជាកន្លែងធ្វើការប្រកបដោយភាពងាយស្រួលទាំងផ្នែកចិត្ដនិងអារម្មណ៍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គ្រឿងបរិក្ខាររបស់យើងខ្ញុំចូលរួមចំណែកក្នុងបរិស្ថានការងារល្អ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ខ្ញុំអាចឈប់សម្រាកពីការងារបាន នៅពេលដែលខ្ញុំគិតថាវាចាំបាច់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បុគ្គលិកត្រូវបានលើកទឹកចិត្ដឱ្យបែងចែកពេលវេលាសម្រាប់ ជីវិតការងារនិងជីវិតផ្ទាល់ខ្លួនរបស់ពួកគេ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គណៈគ្រប់គ្រងបង្ហាញពីចំណាប់អារម្មណ៍ដោយស្មោះចំពោះរូបខ្ញុំជាបុគ្គលិកម្នាក់ មិនមែនគ្រាន់តែជាបុគ្គលិកម្នាក់ទេ។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យើងមានអត្ថប្រយោជន៍ពិសេសៗនៅទីនេះ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98602"/>
              </p:ext>
            </p:extLst>
          </p:nvPr>
        </p:nvGraphicFramePr>
        <p:xfrm>
          <a:off x="386979" y="1795056"/>
          <a:ext cx="23163213" cy="1030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បុគ្គលិកនៅទីនេះទទួលបានប្រាក់ឈ្នួលក្របដោយភាពយុត្ដិធម៌ សម្រាប់ការងារដែលពួកគេធ្វើ ។</a:t>
                      </a:r>
                      <a:endParaRPr lang="nl-NL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ខ្ញុំមានអារម្មណ៍ថា ខ្ញុំទទួលបានចំណែកនែប្រាក់ចំណេញប្រកបដោយភាពយុត្ដិធម៌ ពីស្ថាប័ននេះ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អ្នករាល់គ្នាមានឱកាសទទួលបាននូវការទទួលស្គាល់ពិសេស។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ខ្ញុំត្រូវបានចាត់ទុកជាសមាជិកពេញសិទ្ធិនៅទីនេះដោយមិនគិតអំពីមុខដំណែងរបស់ខ្ញុំទេ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ការតំឡើងឋានៈកើតមានចំពោះអ្នកមានស្នាដៃល្អ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អ្នកគ្រប់គ្រងមិនប្រកាន់បក្សពួកទេ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បុគ្គលិកចៀសវាងរឿងនយោបាយ និងការញុះញុង់ដើម្បីឱ្យការងារចប់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បុគ្គលិកនៅទីនេះត្រូវបានចាត់ទុកថាស្មើភាពគ្នាដោយមិនគិតអាយុរបស់ពួកគេទេ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បុគ្គលិកនៅទីនេះត្រូវបានចាត់ទុកថាស្មើភាពគ្នាដោយមិនគិតអំពីពូជសាសន៍របស់ពួកគេទេ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បុគ្គលិកនៅទីនេះត្រូវបានចាត់ទុកថាស្មើភាពគ្នាដោយមិនគិតអំពីភេទរបស់ពួកគេទេ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បុគ្គលិកនៅទីនេះត្រូវបានចាត់ទុកថាស្មើភាពគ្នាដោយមិនគិតអំពីចំណង់ផ្លូវភេទរបស់ពួកគេទេ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ប្រសិនបើខ្ញុំមិនទទួលបានការប្រព្រឹត្តដោយយុត្តិធម៌ទេ ខ្ញុំជឿថា ខ្ញុំនឹងត្រូវបានគេផ្ដល់ឱ្យនូវឱកាសដ៏យុត្តិធម៌ បើសិនខ្ញុំតវ៉ា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0288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ខ្ញុំគិតថានៅទីនេះ ខ្ញុំប្លែកពីមុន ។</a:t>
                      </a:r>
                      <a:endParaRPr lang="nl-NL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ការងាររបស់ខ្ញុំមានអត្ថន័យពិសេស៖ វាមិនមែន "គ្រាន់តែជាការងារប៉ុណ្ណោះទេ"។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នៅពេលដែលខ្ញុំពិនិត្យមើលអ្វីដែលយើងខ្ញុំសមេ្រចបាន ខ្ញុំមានអារម្មណ៍ ពោរពេញដោយមោទនភាព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បុគ្គលិកនៅទីនេះមានឆន្ទៈប្រឹងប្រែងបន្ថែមដើម្បីធ្វើឱ្យការងារត្រូវបានបពា្ចប់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មនុស្សនៅទីនេះងាយនឹងទទួលយកការផ្លាស់ប្តូរដែលចាំបាច់ដើម្បីភាពជោគជ័យរបស់អង្គការរបស់យើង។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ខ្ញុំចង់ធ្វើការនៅទីនេះរយៈពេលវែង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ខ្ញុំមានមោទភាពដែលខ្ញុំប្រាប់អ្នកដទៃថា ខ្ញុំធ្វើការនៅទីនេះ។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បុគ្គលិករង់ចាំមកធ្វើការនៅទីនេះ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ខ្ញុំមានអារម្មណ៍ល្អចំពោះរបៀបដែលយើងចូលរួមចំណែកក្នុងសហគមន៍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នឹងផ្សព្វផ្សាយក្រុមហ៊ុនរបស់ខ្ញុំទៅកាន់មិត្តភ័ក្តិនិងក្រុមគ្រួសារថាជាទីកន្លែង​ដ៏អស្ចារ្យសម្រាប់ធ្វើការ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អតិថិជនយើងនឹងដាក់ពិន្ទុសេវាកម្មដែលយើងផ្តល់ជូនថា “ល្អឥតខ្ចោះ”។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03442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ខ្ញុំអាចធ្វើអ្វីដោយខ្លួនឯងបាននៅទីនេះ ។</a:t>
                      </a:r>
                      <a:endParaRPr lang="nl-NL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បុគ្គលិកបង្កើតកម្មវិធីពិសេសៗនៅទីនេះ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បុគ្គលិកនៅទីនេះយកចិត្ដទុកដាក់នឹងគ្នាណាស់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នេះគឺជាកន្លែងធ្វើការប្រកបដោយភាពសប្បាយរីករាយ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នៅពេលដែលអ្នកចូលរួមជាមួយស្ថាប័នអ្នកទទួលបាននូវការស្វាគមន៍ដោយអារម្មណ៍ពិត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នៅពេលដែលបុគ្គលិកផ្លាស់ប្ដូរការងារ ឬផ្នែកការងារ ពួកគេមានអារម្មណ៍ថាដូចជាផ្ទះ 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km-KH" sz="3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អ្នកអាចរំពឹងថាបុគ្គលិកចូលរួមសហការបាន</a:t>
                      </a:r>
                      <a:endParaRPr lang="he-IL" sz="3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3313B-48CA-4B27-90E7-9947B50F99FE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18350</TotalTime>
  <Words>2393</Words>
  <Application>Microsoft Office PowerPoint</Application>
  <PresentationFormat>Personnalisé</PresentationFormat>
  <Paragraphs>280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Khmer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2026-04-09T14:08:43Z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