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867CF-55A9-411A-A256-484E2F90D730}" v="61" dt="2026-04-08T16:10:16.561"/>
    <p1510:client id="{B2070DBB-AE27-4F67-A7C1-A99732D52349}" v="25" dt="2026-04-09T14:02:45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2912" autoAdjust="0"/>
  </p:normalViewPr>
  <p:slideViewPr>
    <p:cSldViewPr snapToGrid="0">
      <p:cViewPr varScale="1">
        <p:scale>
          <a:sx n="37" d="100"/>
          <a:sy n="37" d="100"/>
        </p:scale>
        <p:origin x="103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4:02:49.661" v="46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3:59:04.475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3:59:04.475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00:32.565" v="22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00:32.565" v="22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01:40.986" v="3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01:40.986" v="3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02:15.959" v="38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02:15.959" v="38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02:49.661" v="46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02:49.661" v="46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7:28.674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3:57:28.674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8T16:10:16.561" v="71"/>
      <pc:docMkLst>
        <pc:docMk/>
      </pc:docMkLst>
      <pc:sldChg chg="modSp">
        <pc:chgData name="Victoria Vaguet-Aubert" userId="6b630eaf-13fd-4af8-914b-59affb01cd51" providerId="ADAL" clId="{DA84EA26-79A2-4288-88D3-44B5C2D01B61}" dt="2026-04-08T16:05:05.323" v="25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8T16:05:05.323" v="25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6:53.647" v="4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8T16:06:53.647" v="4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8:13.334" v="53"/>
        <pc:sldMkLst>
          <pc:docMk/>
          <pc:sldMk cId="0" sldId="2145707433"/>
        </pc:sldMkLst>
        <pc:graphicFrameChg chg="mod">
          <ac:chgData name="Victoria Vaguet-Aubert" userId="6b630eaf-13fd-4af8-914b-59affb01cd51" providerId="ADAL" clId="{DA84EA26-79A2-4288-88D3-44B5C2D01B61}" dt="2026-04-08T16:08:13.334" v="53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9:25.070" v="64"/>
        <pc:sldMkLst>
          <pc:docMk/>
          <pc:sldMk cId="0" sldId="2145707435"/>
        </pc:sldMkLst>
        <pc:graphicFrameChg chg="mod">
          <ac:chgData name="Victoria Vaguet-Aubert" userId="6b630eaf-13fd-4af8-914b-59affb01cd51" providerId="ADAL" clId="{DA84EA26-79A2-4288-88D3-44B5C2D01B61}" dt="2026-04-08T16:09:25.070" v="64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10:16.561" v="71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10:16.561" v="7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2:44.669" v="9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02:44.669" v="9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Anis BEN KHADER" userId="d6228390-8ce8-4724-b4b1-29448972cbfd" providerId="ADAL" clId="{EED97B67-3385-419F-8C76-871B18A4F001}"/>
    <pc:docChg chg="undo custSel addSld delSld modSld modSection">
      <pc:chgData name="Anis BEN KHADER" userId="d6228390-8ce8-4724-b4b1-29448972cbfd" providerId="ADAL" clId="{EED97B67-3385-419F-8C76-871B18A4F001}" dt="2026-04-01T13:58:33.642" v="21"/>
      <pc:docMkLst>
        <pc:docMk/>
      </pc:docMkLst>
      <pc:sldChg chg="add del">
        <pc:chgData name="Anis BEN KHADER" userId="d6228390-8ce8-4724-b4b1-29448972cbfd" providerId="ADAL" clId="{EED97B67-3385-419F-8C76-871B18A4F001}" dt="2026-04-01T13:57:54.352" v="17" actId="47"/>
        <pc:sldMkLst>
          <pc:docMk/>
          <pc:sldMk cId="0" sldId="2145707429"/>
        </pc:sldMkLst>
      </pc:sldChg>
      <pc:sldChg chg="add del">
        <pc:chgData name="Anis BEN KHADER" userId="d6228390-8ce8-4724-b4b1-29448972cbfd" providerId="ADAL" clId="{EED97B67-3385-419F-8C76-871B18A4F001}" dt="2026-04-01T13:57:53.926" v="16" actId="47"/>
        <pc:sldMkLst>
          <pc:docMk/>
          <pc:sldMk cId="0" sldId="2145707431"/>
        </pc:sldMkLst>
      </pc:sldChg>
      <pc:sldChg chg="add del">
        <pc:chgData name="Anis BEN KHADER" userId="d6228390-8ce8-4724-b4b1-29448972cbfd" providerId="ADAL" clId="{EED97B67-3385-419F-8C76-871B18A4F001}" dt="2026-04-01T13:57:53.557" v="15" actId="47"/>
        <pc:sldMkLst>
          <pc:docMk/>
          <pc:sldMk cId="0" sldId="2145707433"/>
        </pc:sldMkLst>
      </pc:sldChg>
      <pc:sldChg chg="modSp add">
        <pc:chgData name="Anis BEN KHADER" userId="d6228390-8ce8-4724-b4b1-29448972cbfd" providerId="ADAL" clId="{EED97B67-3385-419F-8C76-871B18A4F001}" dt="2026-04-01T13:58:33.642" v="21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13:58:33.642" v="21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Kannada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92522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kn-IN" sz="2000" dirty="0">
                          <a:solidFill>
                            <a:srgbClr val="000000"/>
                          </a:solidFill>
                          <a:latin typeface="Gilroy"/>
                        </a:rPr>
                        <a:t>ಆಡಳಿತ ವರ್ಗವು ಮುಖ್ಯ ವಿಷಯಗಳ ಮತ್ತು ಬದಲಾವಣೆಗಳ ಬಗೆಗೆ ನನಗೆ ಮಾಹಿತಿ ನೀಡುತ್ತದೆ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ವರ್ಗವು ತನ್ನ ನಿರೀಕ್ಷೆಗಳನ್ನು ಸ್ಪಷ್ಟವಾಗಿ ತಿಳಿಸುತ್ತದೆ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ನಾನು ಆಡಳಿತ ವರ್ಗಕ್ಕೆ ಯಾವುದೇ ಸೂಕ್ತವಾದ ಪ್ರಶ್ನೆಯನ್ನು ಕೇಳಿ ಅದಕ್ಕೆ ನೇರವಾದ ಉತ್ತರವನ್ನು ಪಡೆಯಬಲ್ಲೆ.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ವರ್ಗವನ್ನು ಸಂಪರ್ಕಿಸಬಹುದಾಗಿದೆ ಮತ್ತು ಅವರೊಂದಿಗೆ ಸರಳವಾಗಿ ಮಾತನಾಡಬಹುದಾಗಿದೆ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ವ್ಯವಸ್ಥೆಯು ವ್ಯಾಪಾರವನ್ನು ನಡೆಸಲು ಸಮರ್ಥವಾಗಿದೆ.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ವರ್ಗವು  ಸ್ಥಾನಕ್ಕೆ ತಕ್ಕ ಜನರನ್ನೇ ಕೆಲಸಕ್ಕೆ ತೆಗೆದುಕೊಳ್ಳುತ್ತದೆ.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ವರ್ಗವು ಜನರ ನಿಯೋಜನೆ ಹಾಗೂ ತಾಳ-ಮೇಳ ಸೃಷ್ಟಿಸುವ ಕೆಲಸವನ್ನು ಉತ್ತಮವಾಗಿ ಮಾಡುತ್ತದೆ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ಉದ್ಯೋಗಿಗಳ ಮೇಲೆ ಸತತ ನಿಗಾ ಇಡದೆ ಅವರು ಉತ್ತಮ ಕೆಲಸ ಮಾಡುವರೆಂದು ಆಡಳಿತ ವರ್ಗವು ವಿಶ್ವಾಸವಿರಿಸುತ್ತದೆ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ಇಲ್ಲಿ ಜನರಿಗೆ ಬಹಳ ಜವಾಬ್ದಾರಿ ನೀಡಲಾಗುತ್ತದೆ.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ವರ್ಗವು ಸಂಸ್ಥೆಯ ಗುರಿ ಏನು ಮತ್ತು ಅದನ್ನು ತಲುಪುವ ಮಾರ್ಗದ ಕುರಿತು ಸ್ಪಷ್ಟ ಚಿತ್ರಣವಿದೆ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ವರ್ಗವು ತನ್ನ ಆಶ್ವಾಸನೆಗಳನ್ನು ಈಡೇರಿಸುತ್ತದೆ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ವರ್ಗವು ನುಡಿದಂತೆ ನಡೆಯುತ್ತದೆ.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ವರ್ಗವು ಕೊನೆಯ ಮಾರ್ಗವಾಗಿ ಮಾತ್ರ ಜನರನ್ನು ಕೆಲಸದಿಂದ ವಜಾ ಮಾಡುತ್ತದೆ ಎಂದು ನಾನು ನಂಬುತ್ತೇನೆ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ವರ್ಗವು ವ್ಯಾಪಾರ ಅಭ್ಯಾಸಗಳಲ್ಲಿ ಪ್ರಾಮಾಣಿಕ ಮತ್ತು ನ್ಯಾಯಬದ್ಧವಾಗಿದೆ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ನಮ್ಮ ಎಕ್ಸಿಕ್ಯೂಟಿವ್‌ಗಳು ನಮ್ಮ ಕಂಪನಿಯ ಗುಣಲಕ್ಷಣಗಳನ್ನು ಸಂಪೂರ್ಣವಾಗಿ ಮೈಗೂಡಿಸಿಕೊಂಡಿದ್ದಾರೆ.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09730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ನನ್ನ ಔದ್ಯೋಗಿಕ ಪ್ರಗತಿಗಾಗಿ ನನಗೆ ತರಬೇತಿ ಅಥವಾ ಅಭಿವೃದ್ಧಿಗೆ ಅವಕಾಶ ನೀಡಲಾಗಿದೆ.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ನನ್ನ ಕೆಲಸವನ್ನು ಮಾಡಲು ಸಂಪನ್ಮೂಲಗಳು ಮತ್ತು ಸಲಕರಣೆಗಳನ್ನು ನನಗೆ ನೀಡಲಾಗಿದೆ.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ವರ್ಗವು ಉತ್ತಮ ಕೆಲಸ ಹಾಗೂ ಹೆಚ್ಚಿನ ಪರಿಶ್ರಮವನ್ನು ಪ್ರಶಂಸಿಸುತ್ತದೆ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ವರ್ಗವು ಪ್ರಾಮಾಣಿಕ ತಪ್ಪುಗಳನ್ನು ವ್ಯಾಪಾರದ ಒಂದು ಭಾಗವೆಂದು ತಿಳಿದುಕೊಂಡಿದೆ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ನಾವು ಕೆಲಸ ಮಾಡುವಲ್ಲಿ ಹೊಸ ಹಾಗೂ ಉತ್ತಮ ವಿಧಾನಗಳನ್ನು ಕಂಡುಕೊಳ್ಳಲು ಯತ್ನಿಸುವವರನ್ನು, ಫಲಿತಾಂಶದ ಪರಿಗಣನೆ ಇಲ್ಲದೇ ಪ್ರೋತ್ಸಾಹಿಸುತ್ತೇವೆ.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ವರ್ಗವು ಸಲಹೆ ಹಾಗೂ ಆಲೋಚನೆಗಳನ್ನು ಪ್ರಾಮಾಣಿಕವಾಗಿ ಸ್ವೀಕರಿಸುತ್ತದೆ ಮತ್ತು ಅವುಗಳಿಗೆ ಪ್ರತಿಸ್ಪಂದಿಸುತ್ತದೆ.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ಜನರ ಕೆಲಸಕ್ಕೆ ಅಥವಾ ಕೆಲಸದ ವಾತಾವರಣಕ್ಕೆ ಸಂಬಂಧಪಟ್ಟ ನಿರ್ಣಯಗಳನ್ನು ತೆಗೆದುಕೊಳ್ಳುವಾಗ, ಆಡಳಿತ ವರ್ಗವು ಸೇರಿಸಿಕೊಳ್ಳುತ್ತದೆ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ಕೆಲಸ ಮಾಡಲು ಇದು ಭೌತಿಕವಾಗಿ ಸುರಕ್ಷಿತವಾದ ಸ್ಥಳ.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ಕೆಲಸ ಮಾಡಲು ಇದು ಮಾನಸಿಕವಾಗಿ ಮತ್ತು ಭಾವನಾತ್ಮಕವಾಗಿ ಆರೋಗ್ಯಕರವಾದ ಸ್ಥಳವಾಗಿದೆ.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ನಮ್ಮ ಸೌಲಭ್ಯಗಳು ಉತ್ತಮ ಕಾರ್ಯ ನಿರ್ವಹಣೆಯ ವಾತಾವರಣ ನಿರ್ಮಿಸುತ್ತವೆ.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ನನಗೆ ಅವಶ್ಯಕವೆನಿಸಿದಾಗ ಕೆಲಸದಿಂದ ಬಿಡುವು ಮಾಡಿಕೊಳ್ಳಲು ಸಾಧ್ಯವಿದೆ.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ಇಲ್ಲಿ ಜನರಿಗೆ ತಮ್ಮ ಕೆಲಸ ಮತ್ತು ವೈಯಕ್ತಿಕ ಜೀವನದ ಮಧ್ಯ ಸಮತೋಲನ ಕಾಪಾಡಲು ಪ್ರೋತ್ಸಾಹ ಸಿಗುತ್ತದೆ.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ಆಡಳಿತ ವರ್ಗವು ನನ್ನನ್ನು ಕೇವಲ ಒಬ್ಬ ನೌಕರನಾಗಿ ಅಲ್ಲ, ಬದಲಾಗಿ ಒಬ್ಬ ವ್ಯಕ್ತಿಯಾಗಿ ಪ್ರಾಮಾಣಿಕ ಆಸಕ್ತಿಯನ್ನು ತೋರಿಸುತ್ತದೆ.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ನಮಗೆ ಇಲ್ಲಿ ವಿಶೇಷ ಹಾಗೂ ಅದ್ವಿತೀಯವಾದ ಲಾಭಗಳಿವೆ.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21490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ಇಲ್ಲಿ ಕೆಲಸ ಮಾಡುವ ಜನರಿಗೆ, ಅವರ ಕೆಲಸಕ್ಕೆ ತಕ್ಕಂತೆ ಸಂಬಳ ನೀಡಲಾಗುತ್ತದೆ.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ಈ ಸಂಸ್ಥೆಗೆ ಆಗುವ ಲಾಭದಲ್ಲಿ ನನಗೆ ಯೋಗ್ಯ ಪಾಲು ದೊರಕುತ್ತಿದೆ ಎಂದು ನನಗನ್ನಿಸುತ್ತದೆ.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ವಿಶೇಷವಾಗಿ ಗುರುತಿಸಲ್ಪಡಲು ಪ್ರತಿಯೊಬ್ಬರಿಗೂ ಅವಕಾಶವಿದೆ.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ನನ್ನ ಹುದ್ದೆಯನ್ನು ಪರಿಗಣಿಸದೆಯೇ ನನ್ನನ್ನು ಒಬ್ಬ ಪೂರ್ಣ ಸದಸ್ಯನಂತೆ ನಡೆಸಿಕೊಳ್ಳಲಾಗುತ್ತದೆ.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ಅತ್ಯಂತ ಯೋಗ್ಯರಾದವರಿಗೆ ಬಡ್ತಿ ದೊರೆಯುತ್ತದೆ.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ವ್ಯವಸ್ಥಾಪಕರು (ಮ್ಯಾನೇಜರ್) ಪಕ್ಷಪಾತ ಮಾಡುವುದಿಲ್ಲ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ಇಲ್ಲಿ ಜನರು ರಾಜಕೀಯ ಮಾಡಿ ಅಥವಾ ವಂಚನೆ ಮಾಡಿ ಕೆಲಸ ಸಾಧಿಸಿಕೊಳ್ಳುವುದಿಲ್ಲ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ಜನರ ವಯಸ್ಸನ್ನು ಪರಿಗಣಿಸದೇ ಅವರ ಜೊತೆ ಯೋಗ್ಯವಾದ ರೀತಿಯಲ್ಲಿ ವ್ಯವಹರಿಸಲಾಗುತ್ತದೆ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ಜನಾಂಗೀಯ ಮೂಲವನ್ನು ಪರಿಗಣಿಸದೆಯೇ ಜನರನ್ನು ಇಲ್ಲಿ ಯೋಗ್ಯವಾದ ರೀತಿಯಲ್ಲಿ ನಡೆಸಿಕೊಳ್ಳಲಾಗುತ್ತದೆ.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ಜನರ ಲಿಂಗವನ್ನು ಗಣನೆಗೆ ತೆಗೆದುಕೊಳ್ಳದೆ ಇಲ್ಲಿ ಜನರ ಜೊತೆ ಯೋಗ್ಯ ರೀತಿಯಿಂದ ವ್ಯವಹರಿಸಲಾಗುತ್ತದೆ.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ಅವರ ಲೈಂಗಿಕ ಅಭಿಮುಖತೆ ಗಣನೆಗೆ ತಾರದೇ ಇಲ್ಲಿ ಜನರ ಜೊತೆ ಯೋಗ್ಯ ರೀತಿಯಿಂದ ನೋಡಿಕೊಳ್ಳಲಾಗುತ್ತದೆ.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ನನಗೆ ಅನ್ಯಾಯವಾದಾಗ, ನಾನು ವಿನಂತಿಸಿಕೊಂಡರೆ ನನಗೆ ನ್ಯಾಯವಾದ ತೀರ್ಪು ದೊರಕುತ್ತದೆಯೆಂಬ ವಿಶ್ವಾಸವಿದೆ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321673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ಇಲ್ಲಿ ನನ್ನ ಇರುವಿಕೆ ಮಹತ್ವವಾದದ್ದು.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ನನ್ನ ಕೆಲಸಕ್ಕೆ ಒಂದು ವಿಶೇಷ ಅರ್ಥವಿದೆ : “ಇದು ಕೇವಲ ಒಂದು ಉದ್ಯೋಗವಲ್ಲ”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ನಮ್ಮ ಸಾಧನೆಯನ್ನು ನೋಡುವಾಗ, ನನಗೆ ಅಭಿಮಾನ ಹುಟ್ಟುತ್ತದೆ.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ಕೆಲಸವನ್ನು ಪೂರ್ತಿಗೊಳಿಸಲು ಇಲ್ಲಿರುವ ಜನರು ಹೆಚ್ಚಿನ ಪ್ರಯತ್ನ ಮಾಡಲು ಸದಾ ಸಿದ್ಧರಿದ್ದಾರೆ.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ಜನರು ಇಲ್ಲಿ ನಮ್ಮ ಸಂಸ್ಥೆಯ ಯಶಸ್ಸಿಗೆ ಬೇಕಿರುವ ಬದಲಾವಣೆಗಳಿಗೆ ಕ್ಷಿಪ್ರವಾಗಿ ಹೊಂದಿಕೊಳ್ಳುತ್ತಾರೆ.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ನಾನು ಇಲ್ಲಿ ಬಹಳ ಕಾಲ ಕೆಲಸ ಮಾಡಲು ಇಚ್ಛಿಸುತ್ತೇನೆ.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ನಾನು ಇಲ್ಲಿ ಕೆಲಸ ಮಾಡುತ್ತೇನೆಂದು ಇತರರಿಗೆ ಹೇಳಲು ಅಭಿಮಾನವೆನ್ನಿಸುತ್ತದೆ.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ಜನರು ಇಲ್ಲಿ ಬಂದು ಕೆಲಸ ಮಾಡಲು ಹಾತೊರೆಯುತ್ತಾರೆ.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ಸಮಾಜಕ್ಕೆ ನಾವು ನೀಡುವ ಕೊಡುಗೆಯ ಬಗ್ಗೆ ನನಗೆ ಉತ್ತಮ ಭಾವನೆ ಇದೆ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ನಾನು ನನ್ನ ಕಂಪನಿಯನ್ನು, ಕೆಲಸ ಮಾಡುವುದಕ್ಕೆ ಅತ್ಯುತ್ತಮ ಸ್ಥಳ ಎಂದು ಸ್ನೇಹಿತರು ಹಾಗೂ ಕುಟುಂಬಕ್ಕೆ ಶಿಫಾರಸು ಮಾಡುತ್ತೇನೆ.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ನಾವು ನೀಡುವ ಸೇವೆಯನ್ನು ನಮ್ಮ ಗ್ರಾಹಕರು “ಅತ್ಯುತ್ತಮ” ಎಂದು ರೇಟ್ ಮಾಡುತ್ತಾರೆ.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13018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ಇಲ್ಲಿ ನಾನು ನಾನಾಗಿಯೇ ಇರಬಹುದು.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ಇಲ್ಲಿ ಜನರು ವಿಶೇಷ ಸಂದರ್ಭಗಳನ್ನು ಆಚರಿಸುತ್ತಾರೆ.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ಇಲ್ಲಿ ಜನರು ಒಬ್ಬರಿಗೊಬ್ಬರು ಕಾಳಜಿ ವಹಿಸುತ್ತಾರೆ.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ಕೆಲಸ ಮಾಡಲು ಇದು ಒಂದು ಆನಂದಕರ ಸ್ಥಳವಾಗಿದೆ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ನೀವು ಸಂಸ್ಥೆಯನ್ನು ಸೇರಿದಾಗ ನೀವಿಲ್ಲಿ ಬೇಕಾದವರು ಎಂಬ ಭಾವನೆ ಮೂಡಿಸಲ್ಪಡುತ್ತದೆ.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ಜನರು ಉದ್ಯೋಗವನ್ನು ಅಥವಾ ಕೆಲಸದ ವಿಭಾಗಗಳನ್ನು ಬದಲಾಯಿಸಿದಾಗ ಅವರಿಗೆ ಅನುಕೂಲಕರವಾದ ವಾತಾವರಣ ಕಲ್ಪಿಸಲಾಗುತ್ತದೆ.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n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ನೀವು ಜನರಿಂದ ಸಹಯೋಗ ನಿರೀಕ್ಷಿಸಬಹುದು.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014BF4-C36D-46C9-9DD1-5DB39A4DD033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18357</TotalTime>
  <Words>1380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Kannada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2026-04-09T14:02:51Z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