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733EC-7D4E-4603-93C2-CD9ABF692E7A}" v="25" dt="2026-04-09T13:50:46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3:50:50.818" v="55" actId="242"/>
      <pc:docMkLst>
        <pc:docMk/>
      </pc:docMkLst>
      <pc:sldChg chg="modSp mod">
        <pc:chgData name="Victoria Vaguet-Aubert" userId="6b630eaf-13fd-4af8-914b-59affb01cd51" providerId="ADAL" clId="{DA84EA26-79A2-4288-88D3-44B5C2D01B61}" dt="2026-04-09T13:47:47.420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3:47:47.420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8:35.0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3:48:35.0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9:19.310" v="39" actId="1076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3:49:19.310" v="39" actId="1076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11.102" v="47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3:50:11.102" v="47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50:50.818" v="55" actId="242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3:50:50.818" v="55" actId="242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3:47:03.746" v="13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3:47:03.746" v="13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am offered training or development to further myself professionally.", 13% of employees in the scope answered negatively, 20% in a neutral way and 67%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"People here are paid fairly for the work they do.", 19% of employees in the scope answered negatively, 29% in a neutral way and 53%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feel I make a difference here.", 3% of employees in the scope answered negatively, 13% in a neutral way and 84%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To the question "I can be myself around here.", 6% of employees in the scope answered negatively, 16% in a neutral way and 77% positively.
</a:t>
            </a:r>
            <a:r>
              <a:rPr lang="en-US" i="1"/>
              <a:t>*NC indicates that the results are not available. This may be due to an insufficient number of respondents to preserve anonymity or, in the case of a benchmark, to the fact that the question was not asked.</a:t>
            </a:r>
            <a:r>
              <a:rPr lang="en-US"/>
              <a:t>
</a:t>
            </a:r>
            <a:r>
              <a:rPr lang="en-US" i="1"/>
              <a:t>All results are rounded. There may therefore be a difference of 1 point between the difference of two results and the displayed gap. The unrounded results can be downloaded in Excel from Robin.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Haitian</a:t>
            </a:r>
            <a:r>
              <a:rPr lang="fr-FR" dirty="0"/>
              <a:t> </a:t>
            </a:r>
            <a:r>
              <a:rPr lang="fr-FR" dirty="0" err="1"/>
              <a:t>Creole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5667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Direksyon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an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toujou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ban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mwen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enfòmasyon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sou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pwoblèm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ak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chanjman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enpòtan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konnen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atant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li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aklè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kapab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nenpòt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rezonab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epi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jwenn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repons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kòrèk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kontakte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fasil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pale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avèk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konpetan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opere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biznis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 an anboche moun ki kalifye byen isit 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djòb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plase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kowòdone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 an fè moun yo konfyans pou fè yon bon djòb san yo pa bezwen ap plede siveye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 ki isit la resevwa anpil responsablite.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vizyon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sou kote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òganizasyon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li rive kote li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respekte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pwomès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li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Aksyon direksyon an annamoni ak sa li di.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kwè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ta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revoke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sèlman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dènye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rekou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bon jan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prensip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e li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onèt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biznis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Ekzekitif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meyè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karakteristik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konpayi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vin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konkrè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nèt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597264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ofri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fòmasyon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devlopman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avansman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pwofesyonèl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ban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resous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ekipman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djòb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 an montre apresyasyon pou bon travay ak pou plis efò.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rekonèt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erè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onèt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aktivite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biznis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selebre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eseye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pi bon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bagay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kèlkeswa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rezilta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chèche 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reponn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sijesyon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ansanm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lide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tout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anplwaye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seryezman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patisipe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desizyon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afekte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djòb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anviwònman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 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bon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 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bon pou sante sou plan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sikolojik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emosyonèl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Sèvis nou yo kontribiye nan yon bon anviwònman travay.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anmezi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panse li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nesesè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ankouraje moun yo pou yo ekilibre lavi travay yo ak lavi pèsonèl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Direksyon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montre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enterè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sensè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sèlman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anplwaye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avantaj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340240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touche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salè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patipri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santi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resevwa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pòsyon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ekitab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pwofi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òganizasyon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Tout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opòtinite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jwenn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rekonpans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antye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kèlkeswa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pozisyon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bay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pwomosyon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merite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Manadjè yo evite montre yo nan paspouki.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evite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trayizon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trete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san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patipri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kèlkeswa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laj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trete moun ki isit la san patipri kèlkeswa ras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trete moun ki isit la san patipri kèlkeswa sèks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 trete moun yo ki isit la san patipri kèlkeswa preferans seksyèl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 yo fè m yon enjistis, mwen kwe y ap trete m ak jistis si mwen konteste sa.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90366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panse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diferans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siyifikasyon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“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sèlman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djòb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.”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egzamine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reyalize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santi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sans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fyète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 ki isit la vle bay plis bon sipò pou djòb la fèt.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yo adapte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rapidman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chanjman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nesesè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reyisit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òganizasyon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vle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pandan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lontan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fyè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pou di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lòt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 toujou ap cheche pou vi-n travay isit 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santi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byen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konsènan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fason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kontribiye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kominote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apwouve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konpayi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an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atoutfòs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devan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zanmi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fanmi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bon kote pou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Kliyan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ta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klase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sèvis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bay yo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kòm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"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ekselan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."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44339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toujou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rete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bò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 san m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bezwen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sanblan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selebre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evènman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espesyal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bò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isit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sansib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pou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youn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pou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lòt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 a se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yon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kote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amizan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pou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travay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Lè ou antre nan konpayi an, ou anmezi pou santi yo akeyi ou.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Lè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moun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chanje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djòb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oswa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ekip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fè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santi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lakay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Ou kapab konte sou moun yo pou kolabore.</a:t>
                      </a:r>
                      <a:endParaRPr lang="he-I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1C64A-40E8-4069-9F2E-6ACE9E067284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18346</TotalTime>
  <Words>2083</Words>
  <Application>Microsoft Office PowerPoint</Application>
  <PresentationFormat>Personnalisé</PresentationFormat>
  <Paragraphs>280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Haitian Creole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2026-04-09T13:50:51Z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