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E6E9B-4FB8-40C8-9CDF-BA918B04EEA1}" v="63" dt="2025-03-20T13:11:33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Hungarian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5447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vezetőség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tájékoztat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fontos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témákról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és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változásokról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vezetőség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világosan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megfogalmazza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elvárásait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hu-HU" sz="2000" dirty="0">
                          <a:solidFill>
                            <a:srgbClr val="000000"/>
                          </a:solidFill>
                          <a:latin typeface="Gilroy"/>
                        </a:rPr>
                        <a:t>A vezetőségnek bármilyen ésszerű kérdést feltehetek, és arra egyenes választ kapok.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hu-HU" sz="2000" dirty="0">
                          <a:solidFill>
                            <a:srgbClr val="000000"/>
                          </a:solidFill>
                          <a:latin typeface="Gilroy"/>
                        </a:rPr>
                        <a:t>A vezetőség megközelíthető, és könnyű velük beszélni.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vezetőség kompetens a vállalat működtetésében.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menedzsment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vesz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fel,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jól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beilleszkednek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végez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feladatok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kiosztásában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tevékenységeinek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összehangolásában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megbízik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alkalmazottak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munkájában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anélkül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állandóan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ellenőrizné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őket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sok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felelősségteljes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feladatot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bíznak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világos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elképzelése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arról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vállalat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tart,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céljait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betartja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ígéreteit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aszerint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cselekszik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hangoztat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gondolom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csak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végsõ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megoldásként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bocsátana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becsületes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etikus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üzleti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gyakorlatban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Felső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vezetőink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teljes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mértékben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megtestesítik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cégünk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legjobb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tulajdonságait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34953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Lehetőségem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van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továbbképzésre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szakmai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fejlődésre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Megkapom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munkavégzéshez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szükséges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erőforrásokat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felszerelést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értékeli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jó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külön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erőfeszítéseket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elfogadja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jószándékú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hibákat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mint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munkavégzés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velejáróját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becsüljük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munkájuk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során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jobb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utakat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keresnek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akkor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is, ha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nincs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eredmény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aktívan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keresi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javaslatokat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ötleteket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válaszol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azokra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bevonja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feladataikat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munkakörnyezetüket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érintő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döntések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meghozatalába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fizikailag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biztonságos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munkahely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mind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pszichikailag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mind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érzelmileg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egészséges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munkakörnyezet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Tárgyi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felszereltségünk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hozzájárul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jó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munkahelyi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környezethez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Képes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vagyok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akkor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kivenni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szabadságomat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amikor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szükségesnek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gondolom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bátorítják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egyensúlyban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tartsák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munkahelyi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magánéletüket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őszinte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érdeklődést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tanúsít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személyem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iránt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is;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csak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mint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kezelnek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Különleges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egyedülálló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juttatásokat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kapunk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87462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jól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fizetik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elvégzett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munkáért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érzem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vállalat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profitjából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megfelelő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mértékben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részesülök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Mindenkinek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lehetősége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külön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elismerésben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részesüljön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Tekintet nélkül a beosztásomra, teljes értékű tagnak tekintenek.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előléptetést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kapják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legjobban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megérdemlik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vezetők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elkerülik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kivételezést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kerülik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politikát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és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hátbaszúrást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mint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elintézésének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módját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234624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dolgozókkal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korrektül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bánnak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tekintet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nélkül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életkorukra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dolgozókkal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korrektül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bánnak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tekintet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nélkül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etnikai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hovatartozásukra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dolgozókkal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korrektül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bánnak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tekintet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nélkül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nemükre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dolgozókkal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korrektül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bánnak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tekintet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nélkül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szexuális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beállítottságukra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igazságtalanul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bánnak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velem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hiszem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korrekt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módon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bírálnák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fellebbezésem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44524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érzem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fontos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vagyok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különösen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jelent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nekem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csak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állás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belegondolok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értünk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büszkeség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tölt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kötelezőn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túl is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hajlandóak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tenni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azért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feladatokat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végrehajtsák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gyorsan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alkalmazkodnak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szervezet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sikeréhez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szükséges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változásokhoz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Hosszú távon akarok itt dolgozni.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Büszkén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mondom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másoknak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hol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szeretnek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munkába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járni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érzéssel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tölt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mindaz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amivel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hozzájárulunk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közösséghez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Erősen ajánlanám a cégemet barátaimnak és családtagjaimnak, mint nagyszerű munkahelyet.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Ügyfeleink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általunk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biztosított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szolgáltatást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kiválónak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”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minősítenék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64566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Önmagamat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adhatom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munkahelyemen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megünnepeljük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különleges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eseményeket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dolgozók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törődnek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egymással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jó kis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munkahely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Amikor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valaki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belép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vállalathoz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szívélyes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fogadtatásban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részesül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Amikor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emberek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munkakört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vagy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munkacsoportot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váltanak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egyből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otthon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érezhetik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magukat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Lehet számítani a dolgozók együttműködésére.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9648A4-DFF0-46AA-8076-A6ACCB2687CA}"/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18350</TotalTime>
  <Words>1466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Hungarian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2026-04-01T15:36:11Z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