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9A0A1-D786-4EE8-A4D5-45D095A0D74B}" v="1" dt="2026-04-09T13:45:32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addSld delSld modSld modSection">
      <pc:chgData name="Victoria Vaguet-Aubert" userId="6b630eaf-13fd-4af8-914b-59affb01cd51" providerId="ADAL" clId="{DA84EA26-79A2-4288-88D3-44B5C2D01B61}" dt="2026-04-09T13:45:32.307" v="12"/>
      <pc:docMkLst>
        <pc:docMk/>
      </pc:docMkLst>
      <pc:sldChg chg="add del">
        <pc:chgData name="Victoria Vaguet-Aubert" userId="6b630eaf-13fd-4af8-914b-59affb01cd51" providerId="ADAL" clId="{DA84EA26-79A2-4288-88D3-44B5C2D01B61}" dt="2026-04-09T13:45:32.307" v="12"/>
        <pc:sldMkLst>
          <pc:docMk/>
          <pc:sldMk cId="0" sldId="2145707429"/>
        </pc:sldMkLst>
      </pc:sldChg>
      <pc:sldChg chg="add del">
        <pc:chgData name="Victoria Vaguet-Aubert" userId="6b630eaf-13fd-4af8-914b-59affb01cd51" providerId="ADAL" clId="{DA84EA26-79A2-4288-88D3-44B5C2D01B61}" dt="2026-04-09T13:45:32.307" v="12"/>
        <pc:sldMkLst>
          <pc:docMk/>
          <pc:sldMk cId="0" sldId="2145707431"/>
        </pc:sldMkLst>
      </pc:sldChg>
      <pc:sldChg chg="add del">
        <pc:chgData name="Victoria Vaguet-Aubert" userId="6b630eaf-13fd-4af8-914b-59affb01cd51" providerId="ADAL" clId="{DA84EA26-79A2-4288-88D3-44B5C2D01B61}" dt="2026-04-09T13:45:32.307" v="12"/>
        <pc:sldMkLst>
          <pc:docMk/>
          <pc:sldMk cId="0" sldId="2145707433"/>
        </pc:sldMkLst>
      </pc:sldChg>
      <pc:sldChg chg="add del">
        <pc:chgData name="Victoria Vaguet-Aubert" userId="6b630eaf-13fd-4af8-914b-59affb01cd51" providerId="ADAL" clId="{DA84EA26-79A2-4288-88D3-44B5C2D01B61}" dt="2026-04-09T13:45:32.307" v="12"/>
        <pc:sldMkLst>
          <pc:docMk/>
          <pc:sldMk cId="0" sldId="2145707435"/>
        </pc:sldMkLst>
      </pc:sldChg>
      <pc:sldChg chg="add del">
        <pc:chgData name="Victoria Vaguet-Aubert" userId="6b630eaf-13fd-4af8-914b-59affb01cd51" providerId="ADAL" clId="{DA84EA26-79A2-4288-88D3-44B5C2D01B61}" dt="2026-04-09T13:45:32.307" v="12"/>
        <pc:sldMkLst>
          <pc:docMk/>
          <pc:sldMk cId="0" sldId="2145707437"/>
        </pc:sldMkLst>
      </pc:sldChg>
      <pc:sldChg chg="modSp mod">
        <pc:chgData name="Victoria Vaguet-Aubert" userId="6b630eaf-13fd-4af8-914b-59affb01cd51" providerId="ADAL" clId="{DA84EA26-79A2-4288-88D3-44B5C2D01B61}" dt="2026-04-09T13:44:39.229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44:39.229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  <pc:sldMasterChg chg="delSldLayout">
        <pc:chgData name="Victoria Vaguet-Aubert" userId="6b630eaf-13fd-4af8-914b-59affb01cd51" providerId="ADAL" clId="{DA84EA26-79A2-4288-88D3-44B5C2D01B61}" dt="2026-04-09T13:45:09.480" v="11" actId="47"/>
        <pc:sldMasterMkLst>
          <pc:docMk/>
          <pc:sldMasterMk cId="1913188233" sldId="2147483693"/>
        </pc:sldMasterMkLst>
        <pc:sldLayoutChg chg="del">
          <pc:chgData name="Victoria Vaguet-Aubert" userId="6b630eaf-13fd-4af8-914b-59affb01cd51" providerId="ADAL" clId="{DA84EA26-79A2-4288-88D3-44B5C2D01B61}" dt="2026-04-09T13:45:09.480" v="11" actId="47"/>
          <pc:sldLayoutMkLst>
            <pc:docMk/>
            <pc:sldMasterMk cId="1913188233" sldId="2147483693"/>
            <pc:sldLayoutMk cId="625893994" sldId="2147483729"/>
          </pc:sldLayoutMkLst>
        </pc:sldLayoutChg>
      </pc:sldMasterChg>
    </pc:docChg>
  </pc:docChgLst>
  <pc:docChgLst>
    <pc:chgData name="Anis BEN KHADER" userId="d6228390-8ce8-4724-b4b1-29448972cbfd" providerId="ADAL" clId="{EED97B67-3385-419F-8C76-871B18A4F001}"/>
    <pc:docChg chg="addSld delSld modSld modSection">
      <pc:chgData name="Anis BEN KHADER" userId="d6228390-8ce8-4724-b4b1-29448972cbfd" providerId="ADAL" clId="{EED97B67-3385-419F-8C76-871B18A4F001}" dt="2026-04-01T15:34:05.981" v="21" actId="20577"/>
      <pc:docMkLst>
        <pc:docMk/>
      </pc:docMkLst>
      <pc:sldChg chg="modSp add mod">
        <pc:chgData name="Anis BEN KHADER" userId="d6228390-8ce8-4724-b4b1-29448972cbfd" providerId="ADAL" clId="{EED97B67-3385-419F-8C76-871B18A4F001}" dt="2026-04-01T15:34:05.981" v="21" actId="20577"/>
        <pc:sldMkLst>
          <pc:docMk/>
          <pc:sldMk cId="3264049095" sldId="2145707566"/>
        </pc:sldMkLst>
        <pc:spChg chg="mod">
          <ac:chgData name="Anis BEN KHADER" userId="d6228390-8ce8-4724-b4b1-29448972cbfd" providerId="ADAL" clId="{EED97B67-3385-419F-8C76-871B18A4F001}" dt="2026-04-01T15:34:05.981" v="21" actId="20577"/>
          <ac:spMkLst>
            <pc:docMk/>
            <pc:sldMk cId="3264049095" sldId="2145707566"/>
            <ac:spMk id="2" creationId="{11FB01FB-F9B2-5F51-F3BA-53ACCBA19377}"/>
          </ac:spMkLst>
        </pc:spChg>
      </pc:sldChg>
      <pc:sldMasterChg chg="delSldLayout">
        <pc:chgData name="Anis BEN KHADER" userId="d6228390-8ce8-4724-b4b1-29448972cbfd" providerId="ADAL" clId="{EED97B67-3385-419F-8C76-871B18A4F001}" dt="2026-04-01T15:33:45.696" v="3" actId="47"/>
        <pc:sldMasterMkLst>
          <pc:docMk/>
          <pc:sldMasterMk cId="1913188233" sldId="2147483693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"Management keeps me informed about important issues and changes.", 11% of employees in the scope answered negatively, 23%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159691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Hindi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663828" cy="1193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আমাকে গুরুত্বপূর্ণ সমস্যা এবং পরিবর্তন সম্পর্কে ওয়াকিবহল রাথে।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 তাদের প্রত্যাশা পরিষ্কারভাবে ব্যক্ত করে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কর্তৃপক্ষকে আমি যে কোন যুক্তিসঙ্গত প্রশ্ন করতে পারি এবং তার সোজা উত্তর পাই।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কর্তৃপক্ষের কাছে যাওয়া যায়, সহজভাবে কথা বলা যায়।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ব্যবসায় পরিচালনায় দক্ষ।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যারা এখানে ভালভাবে মানিয়ে যায় তাদেরই কর্তৃপক্ষ নিয়োগ করে।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লোকেদের দায়িত্ব বিতরণ ও সমন্বয় সাধনের কাজ ভালভাবে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ভরসা রাখে যে লোকেরা নজরদারি ছাড়াই ভালভাবে তাদের কাজ করবে।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লোকেদের অনেক দায়িত্ব দেওয়া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কর্তৃপক্ষের পরিষ্কার ধারণা আছে কোম্পানী ভবিষ্যতে কোথায় পৌঁছেতে চলেছে এবং সেখানে কেমন করে পৌঁছুতে হবে।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তাদের অঙ্গীকার অনুযায়ী কাজ করে থাকে।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কর্তৃপক্ষের কথায় ও কাজে মিল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বিশ্বাস করি, কর্তৃপক্ষ কেবলমাত্র শেষ অবলম্বন হিসাবে লোককে ছাঁটাই করবে।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ব্যবসায়ের কাজে কর্তৃপক্ষ সত্ ও নীতিপরায়ন।</a:t>
                      </a:r>
                      <a:endParaRPr lang="as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কর্মীরা আমাদের সংস্থার সর্বশ্রেশ্ত বিশিষ্টগুলিকে সর্বদা পরিধান করে চলে।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427179" cy="1175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পেশাদারীত্ব আরো বাড়াবার জন্য আমাকে প্রশিক্ষণ অথবা উন্নতিবিধানের দেওয়া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আমাকে আমার কাজ করার জন্য উপাদান এবং সরঞ্জাম দেওয়া হয়েছে।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ভাল কাজ এবং বাড়তি পরিশ্রমের জন্য প্রশংসা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ব্যবসার অঙ্গ হিসাবে অনিচ্ছাকৃত ভুলগুলি মেনে নেয়।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পরিণতি যাই হোক, আমরা সর্বদা সেই সমস্ত ব্যক্তিত্বদের উৎসাহিত করি যারা অভিনব ও উন্নত পদ্ধতিতে কর্ম-সম্পাদনের চেষ্টা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সকলের মত/পরামর্শ চায় এবং সে বিষয়ে  তাদের অভিমত জানায়।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যে সমস্ত সিদ্ধান্ত লোকের কাজের পরিবেশে প্রভাব ফেলে সেগুলিতে কর্তৃপক্ষ সকলকে জড়িত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করার জন্য এটা শারিরীক দিক থেকে নিরাপদ জায়গা।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এটা কাজের ক্ষেত্রে মানসিক এবং অনুভূতিগত দিক থেকে স্বাস্থ্যকর জায়গা।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কর্মস্থানের সুবিধাগুলির জন্য একটি ভাল কাজের পরিবেশ সৃষ্টি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প্রয়োজনে আমি কাজ থেকে ছুটি নিতে পারি।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কর্মজীবন ও ব্যক্তিগত জীবনের সঙ্গে তাল মিলিয়ে চলতে, লোকেদের উত্সাহ প্রদান করা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কর্তৃপক্ষ অকৃত্রিমভাবে একজন ব্যক্তি হিসাবে আমার ব্যাপারে আগ্রহ প্রকাশ করে, শুধুমাত্র একজন কমর্চারী হিসাবে নয় 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কর্মীদের জন্য এখানে বিশেষ, বিশেষ সুবিধার ব্যবস্থা 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163213" cy="103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এখানকার লোকেরা তাদের কাজের জন্য সঠিক বেতন পায়।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মনে করি যে, প্রতিষ্ঠান যা লাভ করেছে তার ন্যায্য অংশ আমি পাই।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বিশেষ স্বীকৃতি পাবার জন্য প্রত্যেকের সুযোগ রয়েছে।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পদমর্যাদা বিচার না করে আমাকে একজন পূর্ণ সদস্য হিসাবেই গণ্য করা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পদোন্নতি তাকেই দেওয়া হয় যে তার জন্য সব থেকে বেশী উপযুক্ত।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পরিচালকরা পক্ষপাতিত্ব এড়িয়ে চলেন।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কোন কাজ করিয়ে নেবার জন্য লোকেরা রাজনীতি এবং পিছন থেকে ছুরি মারা এড়িয়ে চলে।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লোকেদের সঙ্গে তাদের বয়স নিবির্শেষে ন্যায্য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মানুষের সাথে জাতি বা বর্ণ নির্বিশেষে ভাল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লিঙ্গ নিবির্শেষে লোকের সঙ্গে ন্যায্য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লোকেদের সঙ্গে তাদের যৌন অভিব্যক্তি নিবির্শেষে ন্যায্য ব্যবহার করা হয়।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সাথে অন্যায় আচরণ করা হলে, আমার বিশ্বাস আমি আবেদন করলে আমাকে ন্যায্য বিচার পাব।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795056"/>
          <a:ext cx="23362498" cy="965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মনে করি যে এখানে আমার বিশিষ্ট অবদান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আমার কাজের বিশেষ তাত্পর্য্য রয়েছে: এটি "শুধুমাত্র একটি কাজ" নয়।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যে কাজটা আমরা সম্পাদন করেছি, তা যখন আমি দেখি তখন আমি গর্ব অনুভব করি।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সম্পূর্ণ করার জন্য এখানকার লোকেরা অতিরিক্ত কাজ করতে ইচ্ছুক।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সংস্থার সাফল্যের জন্য এখানকার মানুষরা প্রয়োজনীয় পরিবর্তনগুলির সাথে দ্রুত মানিয়ে নেন।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এখানে দীর্ঘদিন কাজ করতে চাই।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এখানে কাজ করি এটা অন্যদের বলতে গর্ব অনুভব করি।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করতে আসবার জন্য এখানে লোক উন্মুখ হয়ে থাকে।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সম্প্রদায়ে আমাদের অবদান দেখে আমি সন্তুষ্ট বোধ করি।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আমার সংস্থাকে কাজ করার ক্ষেত্রে একটি উত্তম স্থান হিসেবে আমার বন্ধু ও পরিজনদের কাছে জোরালোভাবে সুপারিশ করবো।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আমাদের গ্রাহকরা আমাদের পরিষেবাগুলিকে ‘অতি উত্তম’ হিসেবে রেট করবেন।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/>
        </p:nvGraphicFramePr>
        <p:xfrm>
          <a:off x="386979" y="1992923"/>
          <a:ext cx="23163213" cy="692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আমি নিজের মত করে এখানে থাকতে পারি।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এখানকার লোকেরা বিশেষ অনুষ্ঠান ও উত্সব পালন করে।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এখানে লোকেরা একে অপরের প্রতি যত্নবান।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কাজ করার মধ্যে একটা মজার পরিবেশ আছে।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যখন কেউ সংস্থায় যোগ দেন, তিনি নিজেকে স্বাগত অনুভব করেন।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যখন লোকেরা কাজ অথবা কাজের স্থান পরিবর্তন করে, তারা যাতে সহজে মানিয়ে নিতে পারে তার চেষ্টা করা হয়।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4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s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আপনি সহযোগিতার জন্য এখানকার লোকদের উপর নির্ভর করতে পারেন।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97E27-5BE7-4AEB-BF48-B0A6D2A6F707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18352</TotalTime>
  <Words>2108</Words>
  <Application>Microsoft Office PowerPoint</Application>
  <PresentationFormat>Personnalisé</PresentationFormat>
  <Paragraphs>281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Hindi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2026-04-09T13:45:37Z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