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DD74D-6AA8-4E98-997C-CFCD25412899}" v="35" dt="2025-07-24T14:11:24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Hebrew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82265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latin typeface="Gilroy"/>
                        </a:rPr>
                        <a:t>ההנהלה מיידעת אותי לגבי סוגיות ושינויים חשובים.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מביעה את הציפיות שלה בבירור.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יכול/יכולה לשאול את ההנהלה כל שאלה סבירה ולקבל תשובה ישירה.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המנהלים נגישים וקל לדבר איתם.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מיומנת בניהול העסקים.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מגייסת אנשים שמשתלבים כאן היטב.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עושה עבודה טובה בהקצאת אנשים למשימות ותיאום שלהם.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סומכת על אנשים שיעשו עבודה טובה בלי להשגיח עליהם מקרוב.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האנשים כאן מקבלים המון אחריות.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להנהלה יש השקפה ברורה לגבי הכיוון שבו הארגון מתקדם ואיך להגיע לשם.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מקיימת את ההבטחות שלה.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הפעולות של ההנהלה תואמות למילים שלה.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מאמין/מאמינה שההנהלה תפטר אנשים רק כמוצא אחרון.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כנה ומוסרית בהתנהלות העסקית שלה.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המנהלים שלנו מגלמים היטב את המאפיינים הטובים ביותר של החברה שלנו.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95080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הציעו לי הדרכה או פיתוח כדי לקדם את עצמי מבחינה מקצועית.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מקבל/מקבלת את המשאבים והציוד הדרושים לביצוע העבודה שלי.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מביעה הערכה לעבודה טובה ומאמצים מעבר לנדרש.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מכירה בטעויות שנעשו בתום לב כחלק מעשיית עסקים.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אנחנו מוקירים אנשים שמנסים דרכים חדשות וטובות יותר לעשות דברים, ללא קשר לתוצאה.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באמת מחפשת הצעות ורעיונות ומגיבה להם.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ההנהלה מערבת אנשים בהחלטות שמשפיעות על המשרות או סביבת העבודה שלהם.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זהו מקום שבטוח לעבוד בו מבחינה פיזית.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זהו מקום שבריא לעבוד בו מבחינה פסיכולוגית ורגשית.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המשרדים שלנו תורמים לסביבת עבודה טובה.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יכול/יכולה לקחת הפסקה מהעבודה כשנראה לי שהדבר נחוץ.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מעודדים אנשים לאזן בין חיי העבודה ובין החיים האישיים שלהם.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המנהלים מראים התעניינות כנה בי כאדם, לא רק כעובד/עובדת.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יש לנו הטבות מיוחדות וייחודיות כאן.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35296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האנשים כאן מקבלים תשלום הוגן על העבודה שהם עושים.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מרגיש/מרגישה שאקבל חלק הוגן מהרווחים שנעשים על ידי ארגון זה.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לכולם יש הזדמנות לקבל הכרה מיוחדת.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מקבל/מקבלת יחס כחבר/חברת צוות מלא/מלאה ללא קשר למשרה שלי.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קידומים ניתנים לאנשים שמגיע להם קידום.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המנהלים נמנעים מבחירת עובדים מועדפים.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אנשים נמנעים מפוליטיקה ובוגדנות כדרך לעשות דברים.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האנשים כאן מקבלים יחס הוגן ללא קשר לגיל שלהם.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האנשים כאן מקבלים יחס הוגן ללא קשר לגזע שלהם.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האנשים כאן מקבלים יחס הוגן ללא קשר למגדר שלהם.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אנשים כאן מקבלים יחס הוגן ללא קשר לאוריינטציה המינית שלהם.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אם אני מקבל/מקבלת יחס לא הוגן, אני מאמין/מאמינה שאקבל יחס הוגן אם אעלה את הנושא.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14670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מרגיש/מרגישה שאני גורם/גורמת לשינוי כאן.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לעבודה שלי יש משמעות מיוחדת: זאת לא "סתם עבודה".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כשאני רואה את מה שהשגנו, יש לי תחושה של גאווה.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האנשים כאן מוכנים לתת יותר כדי לבצע את העבודה.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האנשים מסתגלים כאן במהירות לשינויים הדרושים להצלחת הארגון שלנו.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רוצה לעבוד כאן למשך זמן רב.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גאה לספר לאחרים שאני עובד/עובדת כאן.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אנשים מצפים לבוא לעבוד כאן.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מרגיש/מרגישה טוב לגבי הדרכים שבהן אנחנו תורמים לקהילה.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אמליץ בצורה נמרצת על החברה שלי כמקום עבודה נהדר בשיחות עם בני משפחה וחברים.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הלקוחות שלנו ידרגו את השירות שלנו בתור "מצוין".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01846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אני יכול/יכולה להיות עצמי כאן.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אנשים חוגגים כאן אירועים מיוחדים.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לאנשים כאן אכפת זה מזה.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זה מקום שכיף לעבוד בו.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כשאתה/את מצטרף/מצטרפת לחברה, נותנים לך להרגיש שאתה/את מתקבל/מתקבלת בברכה.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כשאנשים מחליפים משרות או יחידות עבודה, נותנים להם להרגיש בבית.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אפשר לסמוך על אנשים שישתפו פעולה.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91398B-91AE-4A7A-B4EE-487B88570E3F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18342</TotalTime>
  <Words>1914</Words>
  <Application>Microsoft Office PowerPoint</Application>
  <PresentationFormat>Personnalisé</PresentationFormat>
  <Paragraphs>280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Hebrew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2026-04-01T13:50:18Z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