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733EC-7D4E-4603-93C2-CD9ABF692E7A}" v="51" dt="2026-04-09T13:55:50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3:55:53.483" v="52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3:53:15.923" v="20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53:15.923" v="20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4:04.570" v="27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54:04.570" v="27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4:41.504" v="35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54:41.504" v="35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5:21.115" v="43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5:21.115" v="43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5:53.483" v="52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5:53.483" v="52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2:07.269" v="11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52:07.269" v="11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Indonesian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23423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Pihak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manajemen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selalu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memberi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tahu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tentang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hal-hal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dan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perubahan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penting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menyatakan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ekspektasi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hal-hal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ingin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dicapai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jelas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mengajukan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pertanyaan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mendapat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jawaban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langsung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Mudah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mendekati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cakap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menjalankan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bisnisnya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 mempekerjakan orang-orang yang sangat tepat untuk bekerja di sini.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 menugaskan dan mengatur para karyawan dengan baik.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 mempercayai karyawan yang dapat bekerja baik, tanpa harus mengawasinya dari dekat.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tanggung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jawab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setaraf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jelas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mengenai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mencapai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tujuannya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 manajemen selalu menepati janjinya.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Tindakan manajemen sesuai dengan kata-katanya.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percaya manajemen akan memberhentikan karyawan hanya sebagai pilihan akhir.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 bersikap jujur dan etis dalam menjalankan bisnis.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Eksekutif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kami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sepenuhnya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mewujudkan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terbaik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perusahaan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kami.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97085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pelatihan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pengembangan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menunjang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sumber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daya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peralatan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 manajemen menunjukkan penghargaan atas prestasi kerja dan upaya lebih yang saya lakukan.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 menyadari bahwa kesalahan yang tak disengaja adalah bagian dari bisnis.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menghargai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orang-orang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mencoba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baru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lebih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berbagai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terlepas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dari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hasilnya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sungguh-sungguh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menanggapi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saran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ide-ide.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melibatkan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mempengaruhi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lingkungan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fisik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adalah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aman.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 ini merupakan tempat kerja yang sehat, baik secara psikologis maupun emosional.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Fasilitas-fasilitas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kita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membantu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menciptakan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suasana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waktu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libur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perlu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disarankan untuk menyeimbangkan pekerjaan dan kehidupan pribadinya.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Manajemen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memperhatikan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tulus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pribadi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keuntungan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istimewa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373876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dibayar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sesuai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bahwa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penghasilan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hubungannya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prestasi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bisnis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perusahaan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Setiap orang mempunyai kesempatan untuk mendapat penghargaan.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diperlakukan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anggota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penuh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menghiraukan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posisi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Kenaikan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tingkat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jabatan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benar-benar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pantas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mendapatkannya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 pimpinan tidak berpihak berat sebelah.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mencapai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tujuan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berusaha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menghindari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berpolitik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saling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tikam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diperlakukan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memandang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usia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 karyawan di sini diperlakukan dengan adil tanpa memandang ras/suku mereka.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 sini, semua orang diperlakukan secara adil, apa pun jenis kelamin mereka.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diperlakukan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memandang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orientasi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seksual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Jika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diperlakukan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melaporkannya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yakin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akan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perlakuan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17466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bahwa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membawa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arti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khusus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Bukan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sekedar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Setelah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melihat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telah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dicapai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bersama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bangga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di sini bersedia bekerja ekstra untuk menyelesaikan pekerjaan.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di sini cepat beradaptasi dengan perubahan yang diperlukan demi keberhasilan organisasi kami.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ingin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waktu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lama.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bangga memberitahukan kepada orang lain bahwa saya bekerja di sini.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sangat ingin bekerja di sini.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merasa senang dengan cara kita berpartisipasi untuk membantu masyarakat.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sangat menyarankan perusahaan saya kepada teman-teman dan keluarga sebagai great place to work.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Pelanggan akan memberikan nilai "sangat baik" terhadap layanan yang kami berikan.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829327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dapat mengekspresikan diri saya di perusahaan.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merayakan peristiwa-peristiwa khusus di sini.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Orang-orang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peduli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 ini adalah tempat yang menyenangkan untuk bekerja.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Waktu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bergabung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perusahaan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diterima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tangan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terbuka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para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karyawan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berganti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tugas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merasa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betah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Anda dapat bergantung kepada orang lain untuk bekerja sama.</a:t>
                      </a:r>
                      <a:endParaRPr lang="he-I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63B4574F-A0DC-4B27-BB06-5D091F1F7CA2}"/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18349</TotalTime>
  <Words>1983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Indonesian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2026-04-09T13:55:55Z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