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58B55-27EE-4876-BC01-557A9D9B28F3}" v="1" dt="2026-04-01T15:33:50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KHADER" userId="d6228390-8ce8-4724-b4b1-29448972cbfd" providerId="ADAL" clId="{EED97B67-3385-419F-8C76-871B18A4F001}"/>
    <pc:docChg chg="addSld delSld modSld modSection">
      <pc:chgData name="Anis BEN KHADER" userId="d6228390-8ce8-4724-b4b1-29448972cbfd" providerId="ADAL" clId="{EED97B67-3385-419F-8C76-871B18A4F001}" dt="2026-04-01T15:34:05.981" v="21" actId="20577"/>
      <pc:docMkLst>
        <pc:docMk/>
      </pc:docMkLst>
      <pc:sldChg chg="del">
        <pc:chgData name="Anis BEN KHADER" userId="d6228390-8ce8-4724-b4b1-29448972cbfd" providerId="ADAL" clId="{EED97B67-3385-419F-8C76-871B18A4F001}" dt="2026-04-01T15:33:45.031" v="0" actId="47"/>
        <pc:sldMkLst>
          <pc:docMk/>
          <pc:sldMk cId="1560158556" sldId="258"/>
        </pc:sldMkLst>
      </pc:sldChg>
      <pc:sldChg chg="del">
        <pc:chgData name="Anis BEN KHADER" userId="d6228390-8ce8-4724-b4b1-29448972cbfd" providerId="ADAL" clId="{EED97B67-3385-419F-8C76-871B18A4F001}" dt="2026-04-01T15:33:45.696" v="3" actId="47"/>
        <pc:sldMkLst>
          <pc:docMk/>
          <pc:sldMk cId="0" sldId="2145707265"/>
        </pc:sldMkLst>
      </pc:sldChg>
      <pc:sldChg chg="del">
        <pc:chgData name="Anis BEN KHADER" userId="d6228390-8ce8-4724-b4b1-29448972cbfd" providerId="ADAL" clId="{EED97B67-3385-419F-8C76-871B18A4F001}" dt="2026-04-01T15:33:45.307" v="1" actId="47"/>
        <pc:sldMkLst>
          <pc:docMk/>
          <pc:sldMk cId="4061981294" sldId="2145707538"/>
        </pc:sldMkLst>
      </pc:sldChg>
      <pc:sldChg chg="del">
        <pc:chgData name="Anis BEN KHADER" userId="d6228390-8ce8-4724-b4b1-29448972cbfd" providerId="ADAL" clId="{EED97B67-3385-419F-8C76-871B18A4F001}" dt="2026-04-01T15:33:45.456" v="2" actId="47"/>
        <pc:sldMkLst>
          <pc:docMk/>
          <pc:sldMk cId="1406296103" sldId="2145707542"/>
        </pc:sldMkLst>
      </pc:sldChg>
      <pc:sldChg chg="del">
        <pc:chgData name="Anis BEN KHADER" userId="d6228390-8ce8-4724-b4b1-29448972cbfd" providerId="ADAL" clId="{EED97B67-3385-419F-8C76-871B18A4F001}" dt="2026-04-01T15:33:46.252" v="7" actId="47"/>
        <pc:sldMkLst>
          <pc:docMk/>
          <pc:sldMk cId="3652660244" sldId="2145707543"/>
        </pc:sldMkLst>
      </pc:sldChg>
      <pc:sldChg chg="del">
        <pc:chgData name="Anis BEN KHADER" userId="d6228390-8ce8-4724-b4b1-29448972cbfd" providerId="ADAL" clId="{EED97B67-3385-419F-8C76-871B18A4F001}" dt="2026-04-01T15:33:46.077" v="6" actId="47"/>
        <pc:sldMkLst>
          <pc:docMk/>
          <pc:sldMk cId="2672670630" sldId="2145707546"/>
        </pc:sldMkLst>
      </pc:sldChg>
      <pc:sldChg chg="del">
        <pc:chgData name="Anis BEN KHADER" userId="d6228390-8ce8-4724-b4b1-29448972cbfd" providerId="ADAL" clId="{EED97B67-3385-419F-8C76-871B18A4F001}" dt="2026-04-01T15:33:45.816" v="4" actId="47"/>
        <pc:sldMkLst>
          <pc:docMk/>
          <pc:sldMk cId="115479509" sldId="2145707550"/>
        </pc:sldMkLst>
      </pc:sldChg>
      <pc:sldChg chg="del">
        <pc:chgData name="Anis BEN KHADER" userId="d6228390-8ce8-4724-b4b1-29448972cbfd" providerId="ADAL" clId="{EED97B67-3385-419F-8C76-871B18A4F001}" dt="2026-04-01T15:33:45.928" v="5" actId="47"/>
        <pc:sldMkLst>
          <pc:docMk/>
          <pc:sldMk cId="2514129328" sldId="2145707551"/>
        </pc:sldMkLst>
      </pc:sldChg>
      <pc:sldChg chg="del">
        <pc:chgData name="Anis BEN KHADER" userId="d6228390-8ce8-4724-b4b1-29448972cbfd" providerId="ADAL" clId="{EED97B67-3385-419F-8C76-871B18A4F001}" dt="2026-04-01T15:33:49.083" v="14" actId="47"/>
        <pc:sldMkLst>
          <pc:docMk/>
          <pc:sldMk cId="93691524" sldId="2145707553"/>
        </pc:sldMkLst>
      </pc:sldChg>
      <pc:sldChg chg="del">
        <pc:chgData name="Anis BEN KHADER" userId="d6228390-8ce8-4724-b4b1-29448972cbfd" providerId="ADAL" clId="{EED97B67-3385-419F-8C76-871B18A4F001}" dt="2026-04-01T15:33:47.576" v="13" actId="47"/>
        <pc:sldMkLst>
          <pc:docMk/>
          <pc:sldMk cId="2929153256" sldId="2145707556"/>
        </pc:sldMkLst>
      </pc:sldChg>
      <pc:sldChg chg="del">
        <pc:chgData name="Anis BEN KHADER" userId="d6228390-8ce8-4724-b4b1-29448972cbfd" providerId="ADAL" clId="{EED97B67-3385-419F-8C76-871B18A4F001}" dt="2026-04-01T15:33:46.946" v="10" actId="47"/>
        <pc:sldMkLst>
          <pc:docMk/>
          <pc:sldMk cId="688854326" sldId="2145707557"/>
        </pc:sldMkLst>
      </pc:sldChg>
      <pc:sldChg chg="del">
        <pc:chgData name="Anis BEN KHADER" userId="d6228390-8ce8-4724-b4b1-29448972cbfd" providerId="ADAL" clId="{EED97B67-3385-419F-8C76-871B18A4F001}" dt="2026-04-01T15:33:47.188" v="11" actId="47"/>
        <pc:sldMkLst>
          <pc:docMk/>
          <pc:sldMk cId="1093873107" sldId="2145707558"/>
        </pc:sldMkLst>
      </pc:sldChg>
      <pc:sldChg chg="del">
        <pc:chgData name="Anis BEN KHADER" userId="d6228390-8ce8-4724-b4b1-29448972cbfd" providerId="ADAL" clId="{EED97B67-3385-419F-8C76-871B18A4F001}" dt="2026-04-01T15:33:47.391" v="12" actId="47"/>
        <pc:sldMkLst>
          <pc:docMk/>
          <pc:sldMk cId="919791877" sldId="2145707559"/>
        </pc:sldMkLst>
      </pc:sldChg>
      <pc:sldChg chg="del">
        <pc:chgData name="Anis BEN KHADER" userId="d6228390-8ce8-4724-b4b1-29448972cbfd" providerId="ADAL" clId="{EED97B67-3385-419F-8C76-871B18A4F001}" dt="2026-04-01T15:33:46.766" v="9" actId="47"/>
        <pc:sldMkLst>
          <pc:docMk/>
          <pc:sldMk cId="364136576" sldId="2145707560"/>
        </pc:sldMkLst>
      </pc:sldChg>
      <pc:sldChg chg="del">
        <pc:chgData name="Anis BEN KHADER" userId="d6228390-8ce8-4724-b4b1-29448972cbfd" providerId="ADAL" clId="{EED97B67-3385-419F-8C76-871B18A4F001}" dt="2026-04-01T15:33:46.432" v="8" actId="47"/>
        <pc:sldMkLst>
          <pc:docMk/>
          <pc:sldMk cId="1126972798" sldId="2145707565"/>
        </pc:sldMkLst>
      </pc:sldChg>
      <pc:sldChg chg="modSp add mod">
        <pc:chgData name="Anis BEN KHADER" userId="d6228390-8ce8-4724-b4b1-29448972cbfd" providerId="ADAL" clId="{EED97B67-3385-419F-8C76-871B18A4F001}" dt="2026-04-01T15:34:05.981" v="21" actId="20577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5:34:05.981" v="21" actId="20577"/>
          <ac:spMkLst>
            <pc:docMk/>
            <pc:sldMk cId="3264049095" sldId="2145707566"/>
            <ac:spMk id="2" creationId="{11FB01FB-F9B2-5F51-F3BA-53ACCBA19377}"/>
          </ac:spMkLst>
        </pc:spChg>
      </pc:sldChg>
      <pc:sldMasterChg chg="delSldLayout">
        <pc:chgData name="Anis BEN KHADER" userId="d6228390-8ce8-4724-b4b1-29448972cbfd" providerId="ADAL" clId="{EED97B67-3385-419F-8C76-871B18A4F001}" dt="2026-04-01T15:33:45.696" v="3" actId="47"/>
        <pc:sldMasterMkLst>
          <pc:docMk/>
          <pc:sldMasterMk cId="1913188233" sldId="2147483693"/>
        </pc:sldMasterMkLst>
        <pc:sldLayoutChg chg="del">
          <pc:chgData name="Anis BEN KHADER" userId="d6228390-8ce8-4724-b4b1-29448972cbfd" providerId="ADAL" clId="{EED97B67-3385-419F-8C76-871B18A4F001}" dt="2026-04-01T15:33:45.696" v="3" actId="47"/>
          <pc:sldLayoutMkLst>
            <pc:docMk/>
            <pc:sldMasterMk cId="1913188233" sldId="2147483693"/>
            <pc:sldLayoutMk cId="4055631624" sldId="214748372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625893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9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Greek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13901"/>
              </p:ext>
            </p:extLst>
          </p:nvPr>
        </p:nvGraphicFramePr>
        <p:xfrm>
          <a:off x="386979" y="1795056"/>
          <a:ext cx="23663828" cy="1177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579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με κρατά ενήμερο για σημαντικά θέματα και αλλαγές.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κάνει τις προσδοκίες της ξεκάθαρες στο προσωπικό.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Μπορώ να θέσω οποιοδήποτε λογικό αίτημα στη διοίκηση και να είμαι σίγουρος/η ότι θα λάβω μια ξεκάθαρη απάντηση.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Μπορώ εύκολα να προσεγγίσω και να μιλήσω με τα μέλη της διοίκησης.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 διοίκηση είναι ικανή να διευθύνει την εταιρεία.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προσλαμβάνει ανθρώπους που ταιριάζουν με την κουλτούρα της εταιρείας.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κάνει καλή δουλειά όσον αφορά την ανάθεση ευθυνών και το συντονισμό των ανθρώπων.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έχει εμπιστοσύνη ότι οι άνθρωποι θα κάνουν σωστή δουλειά χωρίς να υπάρχει συνεχής επίβλεψη.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Δίνεται η ευκαιρία στα άτομα να αναλάβουν πολλές ευθύνες.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έχει ξεκάθαρη ιδέα για το πού πάμε ως οργανισμός καθώς και για το πώς θα φτάσουμε εκεί.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κρατά τις υποσχέσεις της.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κάνει πράξη τα λόγια της.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Πιστεύω ότι η διοίκηση θα απέλυε υπαλλήλους μόνο ως έσχατη λύση.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ασκεί τις επιχειρηματικές της δραστηριότητες με τιμιότητα και ήθος.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Τα διοικητικά στελέχη μας ενστερνίζονται πλήρως τα καλύτερα χαρακτηριστικά της εταιρείας μας.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16967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Μου δίνεται η δυνατότητα για περαιτέρω κατάρτιση και εκπαίδευση έτσι ώστε να εξελιχθώ επαγγελματικά.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Μου προσφέρονται οι πόροι και ο εξοπλισμός που απαιτούνται για να κάνω σωστά τη δουλειά μου.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αναγνωρίζει την καλή δουλειά και την παραπάνω προσπάθεια.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αναγνωρίζει ότι κάποιες φορές τα λάθη (χωρίς πρόθεση) είναι μέρος της δουλειάς.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Επαινούμε τους ανθρώπους που δοκιμάζουν νέους και βελτιωμένους τρόπους να κάνουν πράγματα, ανεξάρτητα από το αποτέλεσμα.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επιδιώκει ειλικρινά να ακούσει τις προτάσεις και ιδέες του προσωπικού και ανταποκρίνεται σε αυτές.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επιδιώκει τη συμμετοχή των ανθρώπων σε αποφάσεις που επηρεάζουν τη δουλειά τους ή το περιβάλλον εργασίας τους.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 χώρος εργασίας μου είναι ασφαλής.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Εδώ υπάρχει ένα ψυχολογικά και συναισθηματικά υγιές περιβάλλον εργασίας.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εγκαταστάσεις μας συμβάλλουν σε ένα καλό εργασιακό περιβάλλον.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Έχω τη δυνατότητα να παίρνω άδεια από την εργασία μου όποτε το χρειάζομαι.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ενθαρρύνονται να διατηρούν μια ισορροπία ανάμεσα στην εργασιακή και στην προσωπική τους ζωή.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διοίκηση δείχνει ειλικρινές ενδιαφέρον για μένα ως άτομο και όχι μόνο ως υπάλληλο.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Στην εταιρεία μας δίνονται επιπλέον ειδικές και ξεχωριστές παροχές.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51286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εδώ αμείβονται δίκαια για το έργο που παράγουν.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Αισθάνομαι ότι ανταμείβομαι δίκαια αναλογικά με τα κέρδη της εταιρείας.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Καθένας έχει την ευκαιρία να λάβει ειδική αναγνώριση για το έργο του.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Μου συμπεριφέρονται ως πλήρες και ουσιαστικό μέλος του οργανισμού ανεξάρτητα από τη θέση μου.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προαγωγές δίνονται σε εκείνους που πράγματι τις αξίζουν.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διευθυντές αποφεύγουν να δείχνουν εύνοια σε κάποιους και φέρονται με τον ίδιο τρόπο σε όλους.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εδώ αποφεύγουν τα πολιτικά παιχνίδια και τα «πισώπλατα μαχαιρώματα» ως τρόπο για να επιτύχουν αυτό που θέλουν.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latinLnBrk="0" hangingPunct="1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Υπάρχει ίση μεταχείριση προς όλους ανεξάρτητα από την ηλικία τους.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Υπάρχει ίση μεταχείριση προς όλους ανεξάρτητα από την εθνικότητά τους.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Υπάρχει ίση μεταχείριση προς όλους ανεξάρτητα από το φύλο τους.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Υπάρχει ίση μεταχείριση προς όλους ανεξάρτητα από τις σεξουαλικές τους προτιμήσεις.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Σε περίπτωση που με αδικήσουν, πιστεύω ότι θα αντιμετωπιστώ δίκαια αν διαμαρτυρηθώ.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96225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Αισθάνομαι ότι συνεισφέρω ουσιαστικά εδώ.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Η εργασία μου εδώ έχει ιδιαίτερο νόημα για μένα, δεν είναι απλά μια δουλειά.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latinLnBrk="0" hangingPunct="1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Αισθάνομαι υπερήφανος/η όταν βλέπω όλα όσα έχουμε επιτύχει.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εδώ είναι πρόθυμοι να προσπαθήσουν περισσότερο προκειμένου να βγει η δουλειά.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εδώ προσαρμόζονται γρήγορα στις αλλαγές που απαιτούνται για την επιτυχία του οργανισμού μας.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latinLnBrk="0" hangingPunct="1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Θα ήθελα να δουλεύω εδώ για πολύ καιρό.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Είμαι υπερήφανος να λέω σε άλλους ότι εργάζομαι εδώ.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Οι άνθρωποι έρχονται με ευχάριστη διάθεση στη δουλειά τους.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Είμαι ικανοποιημένος/η με τον τρόπο και το έργο που συνεισφέρουμε στο κοινωνικό σύνολο.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Θα σύστηνα ανεπιφύλακτα την εταιρεία μου στους φίλους και την οικογένειά μου ως ένα εξαιρετικό μέρος για να εργαστεί κάποιος.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Θεωρώ ότι οι πελάτες μας θα αξιολογούσαν τις υπηρεσίες που παρέχουμε ως "εξαιρετικές".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05666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Μπορώ να είμαι ο εαυτός μου στο χώρο εργασίας μου.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Οργανώνουμε εκδηλώσεις για να γιορτάσουμε σημαντικά γεγονότα στον οργανισμό μας.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Ο ένας ενδιαφέρεται για τον άλλο εδώ.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latinLnBrk="0" hangingPunct="1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Υπάρχει ευχάριστη και κεφάτη ατμόσφαιρα στο χώρο εργασίας μας.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Όταν πρωτοξεκινήσεις δουλειά εδώ, σε κάνουν να αισθάνεσαι ευπρόσδεκτος.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Όταν κάποιος αλλάξει δουλειά ή πόστο εργασίας μέσα στον οργανισμό προσαρμόζεται  εύκολα και αισθάνεται γρήγορα «σαν στο σπίτι του».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latinLnBrk="0" hangingPunct="1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defRPr/>
                      </a:pPr>
                      <a:r>
                        <a:rPr lang="el-G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Μπορώ να υπολογίζω στη συνεργασία των συναδέλφων.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F1138-9E83-4130-B2F9-1EA4E52E1BF0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18351</TotalTime>
  <Words>2214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Greek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2026-04-01T15:34:08Z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