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867CF-55A9-411A-A256-484E2F90D730}" v="61" dt="2026-04-08T16:10:16.561"/>
    <p1510:client id="{DEDDBB90-F645-4E3F-A470-C10EF5966B68}" v="27" dt="2026-04-09T13:37:46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2912" autoAdjust="0"/>
  </p:normalViewPr>
  <p:slideViewPr>
    <p:cSldViewPr snapToGrid="0">
      <p:cViewPr varScale="1">
        <p:scale>
          <a:sx n="37" d="100"/>
          <a:sy n="37" d="100"/>
        </p:scale>
        <p:origin x="103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9T13:37:54.761" v="57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3:34:18.989" v="25" actId="242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3:34:18.989" v="25" actId="242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35:13.231" v="33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3:35:13.231" v="33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35:54.103" v="41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3:35:54.103" v="41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37:14.160" v="49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3:37:14.160" v="49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37:54.761" v="57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3:37:54.761" v="57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33:23.675" v="14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3:33:23.675" v="14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8T16:10:16.561" v="71"/>
      <pc:docMkLst>
        <pc:docMk/>
      </pc:docMkLst>
      <pc:sldChg chg="modSp">
        <pc:chgData name="Victoria Vaguet-Aubert" userId="6b630eaf-13fd-4af8-914b-59affb01cd51" providerId="ADAL" clId="{DA84EA26-79A2-4288-88D3-44B5C2D01B61}" dt="2026-04-08T16:05:05.323" v="25"/>
        <pc:sldMkLst>
          <pc:docMk/>
          <pc:sldMk cId="0" sldId="2145707429"/>
        </pc:sldMkLst>
        <pc:graphicFrameChg chg="mod">
          <ac:chgData name="Victoria Vaguet-Aubert" userId="6b630eaf-13fd-4af8-914b-59affb01cd51" providerId="ADAL" clId="{DA84EA26-79A2-4288-88D3-44B5C2D01B61}" dt="2026-04-08T16:05:05.323" v="25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06:53.647" v="4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8T16:06:53.647" v="4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08:13.334" v="53"/>
        <pc:sldMkLst>
          <pc:docMk/>
          <pc:sldMk cId="0" sldId="2145707433"/>
        </pc:sldMkLst>
        <pc:graphicFrameChg chg="mod">
          <ac:chgData name="Victoria Vaguet-Aubert" userId="6b630eaf-13fd-4af8-914b-59affb01cd51" providerId="ADAL" clId="{DA84EA26-79A2-4288-88D3-44B5C2D01B61}" dt="2026-04-08T16:08:13.334" v="53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09:25.070" v="64"/>
        <pc:sldMkLst>
          <pc:docMk/>
          <pc:sldMk cId="0" sldId="2145707435"/>
        </pc:sldMkLst>
        <pc:graphicFrameChg chg="mod">
          <ac:chgData name="Victoria Vaguet-Aubert" userId="6b630eaf-13fd-4af8-914b-59affb01cd51" providerId="ADAL" clId="{DA84EA26-79A2-4288-88D3-44B5C2D01B61}" dt="2026-04-08T16:09:25.070" v="64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8T16:10:16.561" v="71"/>
        <pc:sldMkLst>
          <pc:docMk/>
          <pc:sldMk cId="0" sldId="2145707437"/>
        </pc:sldMkLst>
        <pc:graphicFrameChg chg="mod">
          <ac:chgData name="Victoria Vaguet-Aubert" userId="6b630eaf-13fd-4af8-914b-59affb01cd51" providerId="ADAL" clId="{DA84EA26-79A2-4288-88D3-44B5C2D01B61}" dt="2026-04-08T16:10:16.561" v="7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8T16:02:44.669" v="9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8T16:02:44.669" v="9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Anis BEN KHADER" userId="d6228390-8ce8-4724-b4b1-29448972cbfd" providerId="ADAL" clId="{EED97B67-3385-419F-8C76-871B18A4F001}"/>
    <pc:docChg chg="undo custSel addSld delSld modSld modSection">
      <pc:chgData name="Anis BEN KHADER" userId="d6228390-8ce8-4724-b4b1-29448972cbfd" providerId="ADAL" clId="{EED97B67-3385-419F-8C76-871B18A4F001}" dt="2026-04-01T13:58:33.642" v="21"/>
      <pc:docMkLst>
        <pc:docMk/>
      </pc:docMkLst>
      <pc:sldChg chg="add del">
        <pc:chgData name="Anis BEN KHADER" userId="d6228390-8ce8-4724-b4b1-29448972cbfd" providerId="ADAL" clId="{EED97B67-3385-419F-8C76-871B18A4F001}" dt="2026-04-01T13:57:54.352" v="17" actId="47"/>
        <pc:sldMkLst>
          <pc:docMk/>
          <pc:sldMk cId="0" sldId="2145707429"/>
        </pc:sldMkLst>
      </pc:sldChg>
      <pc:sldChg chg="add del">
        <pc:chgData name="Anis BEN KHADER" userId="d6228390-8ce8-4724-b4b1-29448972cbfd" providerId="ADAL" clId="{EED97B67-3385-419F-8C76-871B18A4F001}" dt="2026-04-01T13:57:53.926" v="16" actId="47"/>
        <pc:sldMkLst>
          <pc:docMk/>
          <pc:sldMk cId="0" sldId="2145707431"/>
        </pc:sldMkLst>
      </pc:sldChg>
      <pc:sldChg chg="add del">
        <pc:chgData name="Anis BEN KHADER" userId="d6228390-8ce8-4724-b4b1-29448972cbfd" providerId="ADAL" clId="{EED97B67-3385-419F-8C76-871B18A4F001}" dt="2026-04-01T13:57:53.557" v="15" actId="47"/>
        <pc:sldMkLst>
          <pc:docMk/>
          <pc:sldMk cId="0" sldId="2145707433"/>
        </pc:sldMkLst>
      </pc:sldChg>
      <pc:sldChg chg="modSp add">
        <pc:chgData name="Anis BEN KHADER" userId="d6228390-8ce8-4724-b4b1-29448972cbfd" providerId="ADAL" clId="{EED97B67-3385-419F-8C76-871B18A4F001}" dt="2026-04-01T13:58:33.642" v="21"/>
        <pc:sldMkLst>
          <pc:docMk/>
          <pc:sldMk cId="3264049095" sldId="2145707566"/>
        </pc:sldMkLst>
        <pc:spChg chg="mod">
          <ac:chgData name="Anis BEN KHADER" userId="d6228390-8ce8-4724-b4b1-29448972cbfd" providerId="ADAL" clId="{EED97B67-3385-419F-8C76-871B18A4F001}" dt="2026-04-01T13:58:33.642" v="21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Filipino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169973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Parati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akong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ina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-update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ng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management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tungkol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sa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mahahalagang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usapin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at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pagbabago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Nililinaw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management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bagay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inaasahan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nito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Makakatanggap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ako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direktang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sagot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mula sa management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anumang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makatwirang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tanong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Madaling lapitan at kausapin ang management.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May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kakayahan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management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patakbuhin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negosyo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Kumukuha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management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taong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bagay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dito.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Magaling ang management sa pag-assign at pag-coordinate sa mga tao.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May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tiwala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management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gagawin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maayos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lahat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trabaho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nila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hindi sila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binabantayan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Binibigyan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maraming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responsibilidad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tao dito.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May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malinaw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pananaw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management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kung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papunta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organisasyon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paano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mararating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Tinutupad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management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pangako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nito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Magkatugma ang mga ginagawa at sinasabi ng management.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Naniniwala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akong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maghahanap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ibang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solusyon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management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bago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magsisante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tao.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 management ay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tapat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etikal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pagpapatakbo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nito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negosyo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Ganap na kinakatawan ng aming executives ang pinakamagagandang katangian ng aming kumpanya.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576716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Binigyan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offer para mag-training 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paunlarin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sarili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bilang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propesyonal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Binibigyan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ako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resources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kagamitan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para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magawa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trabaho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Nagpapakita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management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pagpapahalaga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magandang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trabaho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dagdag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effort.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Naiintindihan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management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bahagi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pagnenegosyo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hindi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sinasadyang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pagkakamali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Binibigyang-karangalan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namin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taong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sumusubok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bago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at mas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mabuting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paraan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paggawa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bagay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anuman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kalalabasan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Tunay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humihingi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tumutugon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mungkahi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ideya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management.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Sinasali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management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tao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desisyong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makakaapekto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trabaho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nila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lugar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pinagtatrabahuan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nila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Pisikal na ligtas magtrabaho dito.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Ligtas sa isip at damdamin ang magtrabaho dito.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Nakakatulong ang facilities namin para gawing maganda ang pagtrabaho dito.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Nakakaalis ako sa trabaho kung sa palagay ko ay kinakailangan ito.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Hinihikayat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taong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magkaroon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work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-life balance.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Nagpapakita ang management ng tunay interes sa akin bilang tao, hindi lang bilang empleyado.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Mayroon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kaming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benepisyong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espesyal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at hindi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mahahanap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iba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766188"/>
              </p:ext>
            </p:extLst>
          </p:nvPr>
        </p:nvGraphicFramePr>
        <p:xfrm>
          <a:off x="386979" y="1795056"/>
          <a:ext cx="23163213" cy="99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Nakakatanggap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dito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tapat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sweldo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trabahong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ginagawa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nila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Ramdam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nakakatanggap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ako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angkop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bahagi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kinikita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organisasyong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May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pagkakataon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lahat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makatanggap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espesyal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pagkilala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Tinatrato ako bilang ganap na miyembro dito anuman ang aking posisyon.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Napo-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promote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karapat-dapat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tao dito.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Iniiwasan ng management na pumanig kahit kanino.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Umiiwas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tao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pamumulitika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pagtatraydor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bilang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paraan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paggawa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bagay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Pantay-pantay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pagtrato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tao dito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anuman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kanilang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edad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Pantay-pantay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pagtrato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tao dito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anuman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kanilang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lahi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Pantay-pantay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pagtrato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tao dito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anuman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kanilang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kasarian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Pantay-pantay ang pagtrato sa mga tao dito anuman ang kanilang seksuwal na oryentasyon.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Kung hindi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pantay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pagtrato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naniniwala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akong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mababago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kung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mag-apela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ako.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28578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Ramdam kong nakakagawa ako ng pagbabago dito.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May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espesyal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kahulugan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trabaho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ko: hindi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"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trabaho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Maipagmamalaki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nagawa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namin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Pumapayag ang mga tao ditong magbigay ng extra effort para matapos ang mga kailangang gawin.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Mabilis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mag-adjust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tao dito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kinakailangang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pagbabago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para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magtagumpay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aming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organisasyon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Gusto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magtrabaho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matagal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panahon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dito.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Pinagmamalaki ko sa ibang tao na dito ako nagtatrabaho.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Nasasabik ang mga taong pumasok sa trabaho dito.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Maganda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pakiramdam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ko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kung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paano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kami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tumutulong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komunidad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Ipagmamalaki ko sa mga kapamilya at kaibigan kong magandang magtrabaho sa kumpanyang ito.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Masasabi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customer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magaling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serbisyong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binibigay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namin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912196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Maaari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akong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magpakatotoo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dito.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Pinagdiriwang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tao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espesyal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kaganapan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dito.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May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malasakit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isa't-isa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tao dito.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Masayang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magtrabaho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dito.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Pinaparamdam sa iyong welcome ka kapag bago ka sa kumpanya.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Pinaparamdam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tao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welcome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sila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kapag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lumipat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sila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trabaho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work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unit.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Maaasahan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taong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makipagtulungan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iyo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EEB3395-730B-4567-BB12-CF8DEBEED4D2}"/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18357</TotalTime>
  <Words>1555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Filipino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2026-04-09T13:37:57Z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