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Dutch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43927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Het management houdt mij op de hoogte van belangrijke zaken en veranderingen.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Het management maakt zijn verwachtingen duidelijk.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Ik kan het management eender welke redelijke vraag stellen en een duidelijk antwoord verwachten.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Het management is toegankelijk en staat open voor een gesprek.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is bekwaam om de organisatie te leiden.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werft mensen aan die hier goed passen.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zorgt voor een goede taakverdeling en afstemming van mensen.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vertrouwt erop dat mensen hun werk goed doen, zonder over hun schouders mee te kijken.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krijgen hier veel verantwoordelijkheid.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heeft een duidelijk zicht waar de organisatie naar toe gaat en hoe er te geraken.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komt zijn beloftes na.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doet wat het zegt.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geloof dat het management alleen mensen zou ontslaan als het niet anders kan.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voert zijn beleid op een eerlijke en ethisch verantwoorde manier.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Ons management vertegenwoordigt de beste kenmerken (waarden) van onze organisatie.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46124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krijg training of opleiding aangeboden om mezelf professioneel te ontwikkelen.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krijg de middelen en het materiaal om mijn werk te doen.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toont waardering voor goede prestaties en extra inzet.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erkent dat het maken van onopzettelijke fouten bij het werk hoort.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Wij waarderen mensen die nieuwe en betere manieren uitproberen om dingen te doen, ongeacht het resultaat.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waardeert en reageert echt op suggesties en ideeën.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betrekt mensen bij beslissingen die een effect hebben op hun job of werkomgeving.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Dit is een fysiek veilige werkomgeving.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Dit is een psychologisch en emotioneel gezonde werkomgeving.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Onze faciliteiten dragen bij aan een goede werkomgeving.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kan vrijaf nemen wanneer ik het nodig vind.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worden aangemoedigd om het evenwicht te bewaren tussen hun werk- en hun privéleven.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Het management is oprecht geïnteresseerd in wie ik ben als persoon en niet enkel als medewerker.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We hebben hier speciale randvoorwaarden en unieke voordelen.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69449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hier worden eerlijk betaald voor het werk dat zij doen.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vind dat ik een eerlijk deel krijg van de winst van deze organisatie.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Iedereen heeft de kans om erkenning te krijgen.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word behandeld als een volwaardig lid van deze organisatie, ongeacht mijn functie/positie.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Promoties worden toegekend aan diegenen die ze het meest verdienen.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Managers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trekken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niemand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voor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vermijden politieke spelletjes om dingen gedaan te krijgen.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worden hier eerlijk behandeld, ongeacht hun leeftijd.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worden hier eerlijk behandeld ongeacht hun etnische afkomst.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worden hier eerlijk behandeld, ongeacht hun gender.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worden hier eerlijk behandeld, ongeacht hun seksuele geaardheid.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Wanneer ik oneerlijk behandeld word, geloof ik dat ik een eerlijke kans krijg als ik dit aankaart.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48334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Mijn bijdrage maakt volgens mij hier een verschil.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Mijn werk heeft betekenis, het is niet "zomaar een job".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Als ik kijk naar wat wij bereiken, ben ik eigenlijk wel trots.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hier zijn bereid om extra inspanningen te leveren om het werk af te krijgen.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passen zich hier snel aan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veranderingen die nodig zijn voor het succes van onze organisatie.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wil hier nog een lange tijd werken.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Met trots vertel ik anderen dat ik voor deze organisatie werk.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kijken er hier naar uit om naar hun werk te komen.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vind de manier waarop we een bijdrage leveren aan de samenleving goed.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zou onze organisatie sterk aanraden aan vrienden en familie als een heel goede werkplek.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Onze klanten zouden de service die we leveren als 'uitstekend' beoordelen.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60004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 kan hier mezelf zijn.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vieren hier speciale gebeurtenissen.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Mensen geven hier om elkaar.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Dit is een leuke plek om te werken.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Wanneer je voor deze organisatie begint te werken, zorgt men dat je je snel welkom voelt.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Wanneer mensen van functie of afdeling veranderen, wordt ervoor gezorgd dat ze zich meteen thuis voelen.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 kan er op rekenen dat mensen willen meewerken.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6CA2-BFA0-4851-9D63-4D174E87B481}"/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18318</TotalTime>
  <Words>2150</Words>
  <Application>Microsoft Office PowerPoint</Application>
  <PresentationFormat>Personnalisé</PresentationFormat>
  <Paragraphs>281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Dutch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2026-04-01T13:54:27Z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