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D1A0F-9C5E-424A-9FCB-473829682FFD}" v="42" dt="2025-07-24T13:36:43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Danish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01871"/>
              </p:ext>
            </p:extLst>
          </p:nvPr>
        </p:nvGraphicFramePr>
        <p:xfrm>
          <a:off x="386979" y="1795056"/>
          <a:ext cx="23663828" cy="1183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389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informerer mig altid om vigtige emner og ændringer.</a:t>
                      </a: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udtrykker sine forventninger åbent og tydeligt.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får et ærligt svar, når jeg stiller ledelsen et spørgsmål.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imødekommende og let at tale med.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kompetent til at lede arbejdspladsen.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ansætter medarbejdere, som passer godt ind.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god til at fordele opgaver og koordinere medarbejderressourcerne.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stoler på, at medarbejderne gør et godt stykke arbejde uden at kigge dem over skulderen.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her får tildelt meget ansvar.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har klare strategier for, hvor arbejdspladsen skal hen, og hvordan den kommer derhen.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holder, hvad den lover.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Ledelsens handlinger stemmer overens med dens ord.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tror, at ledelsen kun som allersidste udvej afskediger medarbejdere.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er ærlig og etisk korrekt i sin forretningsmåde.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Vores topledere afspejler det bedste ved vores virksomhed.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27209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bliver tilbudt faglige udviklingsmuligheder.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får de nødvendige ressourcer og udstyr til at udføre mit arbejde.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påskønner et godt stykke arbejde og en ekstra indsats.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anerkender hændelige fejltagelser som en del af arbejdet.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anerkender medarbejdere, som afprøver nye og bedre måder at gøre tingene på, uanset resultatet.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opsøger og svarer oprigtigt på forslag og idéer.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involverer medarbejderne i beslutninger, der påvirker deres arbejde eller arbejdsmiljø.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 er et fysisk sikkert sted at arbejde.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På min arbejdsplads er der et psykisk og følelsesmæssigt sundt arbejdsmiljø.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Vores faciliteter bidrager til et godt arbejdsmiljø.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kan tage fri fra arbejde, når jeg synes det er nødvendigt.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bliver opmuntret til at balancere deres arbejdsliv og privatliv.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viser en oprigtig interesse for mig som person og ikke bare som ansat.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Vores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medarbejdergoder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er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attraktive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53137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Som medarbejdere får vi en rimelig løn for det arbejde, vi udfører.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Når det går godt for arbejdspladsen, smitter det af på mig som medarbejder.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Alle har mulighed for at blive anerkendt og påskønnet.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bliver behandlet som ligeværdig uanset min stilling på arbejdspladsen.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Forfremmelser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går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der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fortjener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Ledelsen favoriserer ikke nogen frem for andre.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undgår at gå bag om ryggen på andre for at få tingene gjort.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bliver behandlet retfærdigt uanset alder.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bliver behandlet retfærdigt uanset etnisk oprindelse.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bliver behandlet retfærdigt uanset køn.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bliver behandlet retfærdigt uanset seksuel orientering.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Hvis jeg behandles uretfærdigt og protesterer imod det, så tror jeg, at jeg vil blive taget alvorligt.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48896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føler, at jeg gør en forskel på arbejdspladsen.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Mit arbejde giver mening - det er ikke "bare et arbejde".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er stolt over det resultat, vi opnår på arbejdspladsen.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her er villige til at gøre en ekstra indsats for at få arbejdet gjort.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her tilpasser sig hurtigt forandringer, der er nødvendige for arbejdspladsens succes.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vil gerne arbejde her i lang tid.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er stolt af at fortælle andre, at jeg arbejder her.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ser frem til at komme på arbejde.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har det godt med den måde, vi bidrager til samfundet på.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vil varmt anbefale min arbejdsplads til venner og familie som et godt sted at arbejde.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Vores kunder vil vurdere vores service som virkelig god.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25509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Jeg kan være mig selv, når jeg er på arbejde.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fejrer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særlige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begivenheder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Medarbejderne udviser omsorg for hinanden.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 er et sjovt sted at arbejde.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Som ny på arbejdspladsen føler man sig velkommen.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Når medarbejderne skifter arbejde eller afdeling, tages der godt imod dem.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 kan regne med, at folk gerne vil samarbejde.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97440-77A1-46C6-BEC4-000BB5727339}"/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18374</TotalTime>
  <Words>2090</Words>
  <Application>Microsoft Office PowerPoint</Application>
  <PresentationFormat>Personnalisé</PresentationFormat>
  <Paragraphs>281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Danish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4</cp:revision>
  <dcterms:created xsi:type="dcterms:W3CDTF">2023-05-01T21:27:47Z</dcterms:created>
  <dcterms:modified xsi:type="dcterms:W3CDTF">2026-04-01T15:26:10Z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