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DDE11-2117-402F-AEDF-56C2D67B2504}" v="2" dt="2026-04-01T13:58:33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 varScale="1">
        <p:scale>
          <a:sx n="37" d="100"/>
          <a:sy n="37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del">
        <pc:chgData name="Anis BEN KHADER" userId="d6228390-8ce8-4724-b4b1-29448972cbfd" providerId="ADAL" clId="{EED97B67-3385-419F-8C76-871B18A4F001}" dt="2026-04-01T13:57:48.223" v="0" actId="47"/>
        <pc:sldMkLst>
          <pc:docMk/>
          <pc:sldMk cId="1560158556" sldId="258"/>
        </pc:sldMkLst>
      </pc:sldChg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del">
        <pc:chgData name="Anis BEN KHADER" userId="d6228390-8ce8-4724-b4b1-29448972cbfd" providerId="ADAL" clId="{EED97B67-3385-419F-8C76-871B18A4F001}" dt="2026-04-01T13:57:48.395" v="1" actId="47"/>
        <pc:sldMkLst>
          <pc:docMk/>
          <pc:sldMk cId="4061981294" sldId="2145707538"/>
        </pc:sldMkLst>
      </pc:sldChg>
      <pc:sldChg chg="del">
        <pc:chgData name="Anis BEN KHADER" userId="d6228390-8ce8-4724-b4b1-29448972cbfd" providerId="ADAL" clId="{EED97B67-3385-419F-8C76-871B18A4F001}" dt="2026-04-01T13:57:48.727" v="2" actId="47"/>
        <pc:sldMkLst>
          <pc:docMk/>
          <pc:sldMk cId="1406296103" sldId="2145707542"/>
        </pc:sldMkLst>
      </pc:sldChg>
      <pc:sldChg chg="del">
        <pc:chgData name="Anis BEN KHADER" userId="d6228390-8ce8-4724-b4b1-29448972cbfd" providerId="ADAL" clId="{EED97B67-3385-419F-8C76-871B18A4F001}" dt="2026-04-01T13:57:49.122" v="4" actId="47"/>
        <pc:sldMkLst>
          <pc:docMk/>
          <pc:sldMk cId="3652660244" sldId="2145707543"/>
        </pc:sldMkLst>
      </pc:sldChg>
      <pc:sldChg chg="del">
        <pc:chgData name="Anis BEN KHADER" userId="d6228390-8ce8-4724-b4b1-29448972cbfd" providerId="ADAL" clId="{EED97B67-3385-419F-8C76-871B18A4F001}" dt="2026-04-01T13:57:48.909" v="3" actId="47"/>
        <pc:sldMkLst>
          <pc:docMk/>
          <pc:sldMk cId="115479509" sldId="2145707550"/>
        </pc:sldMkLst>
      </pc:sldChg>
      <pc:sldChg chg="add del">
        <pc:chgData name="Anis BEN KHADER" userId="d6228390-8ce8-4724-b4b1-29448972cbfd" providerId="ADAL" clId="{EED97B67-3385-419F-8C76-871B18A4F001}" dt="2026-04-01T13:57:56.550" v="19" actId="47"/>
        <pc:sldMkLst>
          <pc:docMk/>
          <pc:sldMk cId="93691524" sldId="2145707553"/>
        </pc:sldMkLst>
      </pc:sldChg>
      <pc:sldChg chg="del">
        <pc:chgData name="Anis BEN KHADER" userId="d6228390-8ce8-4724-b4b1-29448972cbfd" providerId="ADAL" clId="{EED97B67-3385-419F-8C76-871B18A4F001}" dt="2026-04-01T13:57:50.464" v="10" actId="47"/>
        <pc:sldMkLst>
          <pc:docMk/>
          <pc:sldMk cId="2929153256" sldId="2145707556"/>
        </pc:sldMkLst>
      </pc:sldChg>
      <pc:sldChg chg="del">
        <pc:chgData name="Anis BEN KHADER" userId="d6228390-8ce8-4724-b4b1-29448972cbfd" providerId="ADAL" clId="{EED97B67-3385-419F-8C76-871B18A4F001}" dt="2026-04-01T13:57:49.696" v="7" actId="47"/>
        <pc:sldMkLst>
          <pc:docMk/>
          <pc:sldMk cId="688854326" sldId="2145707557"/>
        </pc:sldMkLst>
      </pc:sldChg>
      <pc:sldChg chg="del">
        <pc:chgData name="Anis BEN KHADER" userId="d6228390-8ce8-4724-b4b1-29448972cbfd" providerId="ADAL" clId="{EED97B67-3385-419F-8C76-871B18A4F001}" dt="2026-04-01T13:57:50.173" v="8" actId="47"/>
        <pc:sldMkLst>
          <pc:docMk/>
          <pc:sldMk cId="1093873107" sldId="2145707558"/>
        </pc:sldMkLst>
      </pc:sldChg>
      <pc:sldChg chg="del">
        <pc:chgData name="Anis BEN KHADER" userId="d6228390-8ce8-4724-b4b1-29448972cbfd" providerId="ADAL" clId="{EED97B67-3385-419F-8C76-871B18A4F001}" dt="2026-04-01T13:57:50.337" v="9" actId="47"/>
        <pc:sldMkLst>
          <pc:docMk/>
          <pc:sldMk cId="919791877" sldId="2145707559"/>
        </pc:sldMkLst>
      </pc:sldChg>
      <pc:sldChg chg="del">
        <pc:chgData name="Anis BEN KHADER" userId="d6228390-8ce8-4724-b4b1-29448972cbfd" providerId="ADAL" clId="{EED97B67-3385-419F-8C76-871B18A4F001}" dt="2026-04-01T13:57:49.549" v="6" actId="47"/>
        <pc:sldMkLst>
          <pc:docMk/>
          <pc:sldMk cId="364136576" sldId="2145707560"/>
        </pc:sldMkLst>
      </pc:sldChg>
      <pc:sldChg chg="del">
        <pc:chgData name="Anis BEN KHADER" userId="d6228390-8ce8-4724-b4b1-29448972cbfd" providerId="ADAL" clId="{EED97B67-3385-419F-8C76-871B18A4F001}" dt="2026-04-01T13:57:49.368" v="5" actId="47"/>
        <pc:sldMkLst>
          <pc:docMk/>
          <pc:sldMk cId="1126972798" sldId="2145707565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Czech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62885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Vedení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mě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informuje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o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důležitých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záležitostech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změnách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Vedení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jasně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definuje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svá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očekávání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Mohu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se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obrátit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na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vedení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s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jakoukoli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rozumnou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otázkou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dostane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se mi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jasné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odpovědi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Vedení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je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přístupné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, dá se s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ním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snadno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hovořit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Management je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kompetentní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řízení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podniku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nabírá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kteří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dobře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zapadají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Vedoucí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odvádějí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zadávání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úkolů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koordinaci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zaměstnanců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Členové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věří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udělají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dobře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aniž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museli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koukat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rameno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velkou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zodpovědnost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má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vizi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jakým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směrem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má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ubírat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jakým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způsobem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cílů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dosáhnout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sliby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Členové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jednají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souladu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tím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co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říkají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Věřím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propouštělo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jen v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krajním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případě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Obchodní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praktiky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manažerů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poctivé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etické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vedoucí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příkladem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nejlepších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vlastností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41712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nabízeny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možnosti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školení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nebo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rozvoje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abych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mohl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profesně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zlepšovat</a:t>
                      </a:r>
                      <a:r>
                        <a:rPr lang="nl-N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 k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dispozici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potřebné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prostředky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vybavení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abych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mohl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dělat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vyjadřuje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uznání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za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dobře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odvedenou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mimořádné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úsilí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dokáže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akceptovat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neúmyslné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chyby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součást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procesu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Oceňujeme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kteří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snaží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najít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nové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lepší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způsoby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ohledu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výsledek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skutečně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vyhledává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podněty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nápady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reaguje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zahrnuje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rozhodnutí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která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ovlivňují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jejich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nebo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prostředí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fyzicky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bezpečné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prostředí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 to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vhodné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místo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pro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hlediska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duševního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emociálního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zdraví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firemní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budovy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zařízení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přispívají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dobrému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pracovnímu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prostředí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Mohu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vzít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dovolenou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když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 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nutné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Podporujeme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sladění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osobního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života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projevuje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upřímný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zájem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osobu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nikoliv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pouze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speciální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jedinečné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benefity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61244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dostávají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za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spravedlivě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zaplaceno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Domnívám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dostávám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spravedlivý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podíl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ze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zisku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který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vytváří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Každý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má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možnost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získat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zvláštní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uznání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považován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za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plnohodnotného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člena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týmu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ohledu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Povýšení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nabídnuto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těm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kteří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to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nejvíce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zaslouží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Vedoucí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vyhýbají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zvýhodňování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jednotlivých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zaměstnanců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vyhýbají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intrikám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donášení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něčeho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dosáhli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lidmi se zde zachází spravedlivě bez ohledu na věk.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lidmi se zde zachází spravedlivě bez ohledu na jejich rasu.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lidmi se zde zachází spravedlivě bez ohledu na pohlaví.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zachází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spravedlivě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ohledu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jejich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sexuální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orientaci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Pokud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mnou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nebylo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zacházeno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spravedlivě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věřím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spravedlivě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vyřeší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když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ozvu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upozorním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96208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 pocit, že tu něco znamenám.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má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význam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 „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pouze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zaměstnání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Když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podívám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co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dokázali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cítím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hrdost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ochotní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udělat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něco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navíc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dokončili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schopní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rychle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přizpůsobovat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změnám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potřebným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úspěchu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Chtěl/a bych zde pracovat dlouho.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Jsem hrdý na to, že mohu ostatním říct, že zde pracuji.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 zde chodí do práce rádi.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 dobrý pocit z toho, jak pomáháme komunitě kolem nás.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společnost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vřele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doporučil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známým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rodině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skvělé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místo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pro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zákazníci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hodnotí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námi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poskytované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služby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„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vynikající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7017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Mohu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být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Zaměstnanci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oslavují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zvláštní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příležitosti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 se zde o sebe navzájem zajímají.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 tu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příjemné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prostředí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nástupu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společnosti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cítíte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být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vítáni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Když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změní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nebo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oddělení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ostatní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postarají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Můžete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spolehnout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lidé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budou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spolupracovat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E7AAC-95C9-4687-B917-645F36E44E76}"/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18345</TotalTime>
  <Words>1513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Czech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2026-04-01T13:58:44Z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