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37C0A-8F50-4529-B706-AD3F748A74B4}" v="59" dt="2026-04-08T16:50:58.383"/>
    <p1510:client id="{F95369DA-D074-45C3-9B8B-7A5D48EE1AD1}" v="1" dt="2026-04-08T15:55:18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>
        <p:scale>
          <a:sx n="33" d="100"/>
          <a:sy n="33" d="100"/>
        </p:scale>
        <p:origin x="389" y="-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8T16:50:58.383" v="69"/>
      <pc:docMkLst>
        <pc:docMk/>
      </pc:docMkLst>
      <pc:sldChg chg="modSp">
        <pc:chgData name="Victoria Vaguet-Aubert" userId="6b630eaf-13fd-4af8-914b-59affb01cd51" providerId="ADAL" clId="{DA84EA26-79A2-4288-88D3-44B5C2D01B61}" dt="2026-04-08T16:45:18.227" v="22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8T16:45:18.227" v="22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47:01.536" v="36"/>
        <pc:sldMkLst>
          <pc:docMk/>
          <pc:sldMk cId="0" sldId="2145707431"/>
        </pc:sldMkLst>
        <pc:graphicFrameChg chg="mod">
          <ac:chgData name="Victoria Vaguet-Aubert" userId="6b630eaf-13fd-4af8-914b-59affb01cd51" providerId="ADAL" clId="{DA84EA26-79A2-4288-88D3-44B5C2D01B61}" dt="2026-04-08T16:47:01.536" v="36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48:28.294" v="48"/>
        <pc:sldMkLst>
          <pc:docMk/>
          <pc:sldMk cId="0" sldId="2145707433"/>
        </pc:sldMkLst>
        <pc:graphicFrameChg chg="mod">
          <ac:chgData name="Victoria Vaguet-Aubert" userId="6b630eaf-13fd-4af8-914b-59affb01cd51" providerId="ADAL" clId="{DA84EA26-79A2-4288-88D3-44B5C2D01B61}" dt="2026-04-08T16:48:28.294" v="48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 modNotesTx">
        <pc:chgData name="Victoria Vaguet-Aubert" userId="6b630eaf-13fd-4af8-914b-59affb01cd51" providerId="ADAL" clId="{DA84EA26-79A2-4288-88D3-44B5C2D01B61}" dt="2026-04-08T16:50:01.394" v="62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8T16:50:01.394" v="62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50:58.383" v="69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50:58.383" v="69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43:30.452" v="7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43:30.452" v="7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addSld modSld">
      <pc:chgData name="Victoria Vaguet-Aubert" userId="6b630eaf-13fd-4af8-914b-59affb01cd51" providerId="ADAL" clId="{DA84EA26-79A2-4288-88D3-44B5C2D01B61}" dt="2026-04-08T15:55:18.716" v="0"/>
      <pc:docMkLst>
        <pc:docMk/>
      </pc:docMkLst>
      <pc:sldChg chg="add">
        <pc:chgData name="Victoria Vaguet-Aubert" userId="6b630eaf-13fd-4af8-914b-59affb01cd51" providerId="ADAL" clId="{DA84EA26-79A2-4288-88D3-44B5C2D01B61}" dt="2026-04-08T15:55:18.716" v="0"/>
        <pc:sldMkLst>
          <pc:docMk/>
          <pc:sldMk cId="0" sldId="21457074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6B95B-14C8-4521-A558-F4F24E7879C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A56199-FA7E-44B1-84F1-7B5BFAE8FD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10567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9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Croatian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09320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Menadžeri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me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redovito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obavještavaju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o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važnim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stvarima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koje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se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događaju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u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kompaniji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Menadžeri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jasno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komuniciraju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svoja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očekivanja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Menadžerima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mogu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postaviti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bilo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koje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razumno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pitanje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i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dobiti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jasan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odgovor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latin typeface="Gilroy"/>
                        </a:rPr>
                        <a:t>Menadžeri su dostupni i s njima se lako može razgovarati.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 su kompetentni voditi posao.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zapošljavaju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uklapaju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koordiniraju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timove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raspodjeljuju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zadatke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 imaju povjerenje da će zaposlenici dobro obaviti posao bez da ih se cijelo vrijeme nadgleda.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 se ljudima daje mnogo odgovornosti.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jasan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smjer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žele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kompanija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ide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kako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ćemo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ostvariti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ispunjavaju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obećanja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ponašaju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skladu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onime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govore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Vjerujem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bi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otpuštali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zaposlenike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ako je to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zadnja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preostala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opcija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odgovorni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etični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poslovnim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praksama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izvršni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djelatnici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potpunosti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utjelovljuju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najbolja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obilježja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poduzeća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84170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Nudi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mi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obuka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razvoj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svrhu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osobnog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profesionalnog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rasta.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Dobivam resurse i opremu za obavljanje svog posla.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cijene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odrađen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posao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dodatno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uložen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trud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razumiju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su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nenamjerne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pogreške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sastavni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Slavimo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isprobavaju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nove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bolje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načine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obavljanja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stvari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obzira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ishod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Menadžment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iskreno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traži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odgovara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prijedloge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ideje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uključuje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zaposlenike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odluke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tiču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njihovog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radnog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okruženja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Ovo je fizički sigurno mjesto za rad.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Ovo je psihološki i emocionalno zdravo mjesto za rad.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Naši radni prostori doprinose dobroj radnoj okolini.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Mogu uzeti slobodno kada mislim da je to potrebno.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potiče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uravnoteženje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radnog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osobnog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života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 pokazuju iskreno zanimanje za mene kao osobu, a ne samo kao zaposlenika.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 imamo posebne i jedinstvene pogodnosti.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40366"/>
              </p:ext>
            </p:extLst>
          </p:nvPr>
        </p:nvGraphicFramePr>
        <p:xfrm>
          <a:off x="386979" y="1795056"/>
          <a:ext cx="23163213" cy="10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pošteno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plaćeni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posao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obavljaju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Mislim da primam pošteni dio dobiti koje ostvaruje ova organizacija.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Svatko ima mogućnost biti posebno prepoznat za svoj rad.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odnose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punopravnom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članu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obzira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mjesto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Promaknuća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dobivaju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zaista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zaslužuju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favoriziraju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određene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zaposlenike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izbjegavaju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politikantstvo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zabijanje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noža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leđa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ciljem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završavanja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nekog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odnosi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pošteno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neovisno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njihovoj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odnosi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pošteno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neovisno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njihovoj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odnosi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pošteno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neovisno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njihovom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spolu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tretiraju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jednako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obzira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njihovu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seksualnu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orijentaciju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Ako se prema meni nepošteno odnosi, vjerujem da će se u slučaju žalbe sa mnom pošteno postupiti.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55948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Osjećam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mogu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napraviti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razliku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Moj rad ima posebno značenje: to nije „samo posao”.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razmotrim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postigli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osjećam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ponos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 su ljudi voljni više se potruditi da bi obavili posao.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brzo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prilagode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promjenama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potrebnim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uspjeh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organizacije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Želim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dugo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raditi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Ponosan/na što mogu reći drugima da ovdje radim.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 se ovdje vesele dolasku na posao.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Osjećam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zbog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načina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kompanija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doprinosi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široj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zajednici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Snažno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podržao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podržala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poduzeće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među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prijateljima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obitelji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preporučio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/la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odlično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mjesto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rad.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klijenti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usluge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pružamo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ocijenili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„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odličnima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”.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2491-57EA-4E59-84F3-87718305DB9C}" type="slidenum"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11131C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11131C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30704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mogu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 ljudi slave posebne događaje.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 je ljudima stalo do drugih.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zabavno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raditi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Kada se pridružite poduzeću, osjećate se dobrodošli.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promijeni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mjesto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odjel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potrude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osjeća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dobrodošlo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Možete računati na surađivanje ljudi.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8585"/>
                </a:solidFill>
                <a:effectLst/>
                <a:uLnTx/>
                <a:uFillTx/>
                <a:latin typeface="Gilroy ExtraBold Italic"/>
                <a:ea typeface="+mj-ea"/>
                <a:cs typeface="Arial" panose="020B0604020202020204" pitchFamily="34" charset="0"/>
              </a:rPr>
              <a:t>CAMARADERIE</a:t>
            </a:r>
            <a:endParaRPr kumimoji="0" sz="7200" b="0" i="0" u="none" strike="noStrike" kern="1200" cap="none" spc="0" normalizeH="0" baseline="0" noProof="0" dirty="0">
              <a:ln>
                <a:noFill/>
              </a:ln>
              <a:solidFill>
                <a:srgbClr val="F5F8F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2CADF86-F979-4143-BB45-19E586F0186F}"/>
</file>

<file path=customXml/itemProps3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18340</TotalTime>
  <Words>1595</Words>
  <Application>Microsoft Office PowerPoint</Application>
  <PresentationFormat>Personnalisé</PresentationFormat>
  <Paragraphs>277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Croatian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4</cp:revision>
  <dcterms:created xsi:type="dcterms:W3CDTF">2023-05-01T21:27:47Z</dcterms:created>
  <dcterms:modified xsi:type="dcterms:W3CDTF">2026-04-08T16:51:00Z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