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867CF-55A9-411A-A256-484E2F90D730}" v="61" dt="2026-04-08T16:10:16.561"/>
    <p1510:client id="{DAC177B8-D65D-4E3F-BBCF-877F0407B489}" v="60" dt="2026-04-08T16:40:23.3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2912" autoAdjust="0"/>
  </p:normalViewPr>
  <p:slideViewPr>
    <p:cSldViewPr snapToGrid="0">
      <p:cViewPr>
        <p:scale>
          <a:sx n="33" d="100"/>
          <a:sy n="33" d="100"/>
        </p:scale>
        <p:origin x="389" y="-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8T16:40:23.376" v="72"/>
      <pc:docMkLst>
        <pc:docMk/>
      </pc:docMkLst>
      <pc:sldChg chg="modSp">
        <pc:chgData name="Victoria Vaguet-Aubert" userId="6b630eaf-13fd-4af8-914b-59affb01cd51" providerId="ADAL" clId="{DA84EA26-79A2-4288-88D3-44B5C2D01B61}" dt="2026-04-08T16:34:45.221" v="23"/>
        <pc:sldMkLst>
          <pc:docMk/>
          <pc:sldMk cId="0" sldId="2145707429"/>
        </pc:sldMkLst>
        <pc:graphicFrameChg chg="mod">
          <ac:chgData name="Victoria Vaguet-Aubert" userId="6b630eaf-13fd-4af8-914b-59affb01cd51" providerId="ADAL" clId="{DA84EA26-79A2-4288-88D3-44B5C2D01B61}" dt="2026-04-08T16:34:45.221" v="23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36:29.510" v="37"/>
        <pc:sldMkLst>
          <pc:docMk/>
          <pc:sldMk cId="0" sldId="2145707431"/>
        </pc:sldMkLst>
        <pc:graphicFrameChg chg="mod">
          <ac:chgData name="Victoria Vaguet-Aubert" userId="6b630eaf-13fd-4af8-914b-59affb01cd51" providerId="ADAL" clId="{DA84EA26-79A2-4288-88D3-44B5C2D01B61}" dt="2026-04-08T16:36:29.510" v="37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38:21.891" v="54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8T16:38:21.891" v="54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39:38.953" v="65"/>
        <pc:sldMkLst>
          <pc:docMk/>
          <pc:sldMk cId="0" sldId="2145707435"/>
        </pc:sldMkLst>
        <pc:graphicFrameChg chg="mod">
          <ac:chgData name="Victoria Vaguet-Aubert" userId="6b630eaf-13fd-4af8-914b-59affb01cd51" providerId="ADAL" clId="{DA84EA26-79A2-4288-88D3-44B5C2D01B61}" dt="2026-04-08T16:39:38.953" v="65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40:23.376" v="72"/>
        <pc:sldMkLst>
          <pc:docMk/>
          <pc:sldMk cId="0" sldId="2145707437"/>
        </pc:sldMkLst>
        <pc:graphicFrameChg chg="mod">
          <ac:chgData name="Victoria Vaguet-Aubert" userId="6b630eaf-13fd-4af8-914b-59affb01cd51" providerId="ADAL" clId="{DA84EA26-79A2-4288-88D3-44B5C2D01B61}" dt="2026-04-08T16:40:23.376" v="72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32:41.290" v="8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8T16:32:41.290" v="8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Victoria Vaguet-Aubert" userId="6b630eaf-13fd-4af8-914b-59affb01cd51" providerId="ADAL" clId="{DA84EA26-79A2-4288-88D3-44B5C2D01B61}"/>
    <pc:docChg chg="undo custSel modSld">
      <pc:chgData name="Victoria Vaguet-Aubert" userId="6b630eaf-13fd-4af8-914b-59affb01cd51" providerId="ADAL" clId="{DA84EA26-79A2-4288-88D3-44B5C2D01B61}" dt="2026-04-08T16:10:16.561" v="71"/>
      <pc:docMkLst>
        <pc:docMk/>
      </pc:docMkLst>
      <pc:sldChg chg="modSp">
        <pc:chgData name="Victoria Vaguet-Aubert" userId="6b630eaf-13fd-4af8-914b-59affb01cd51" providerId="ADAL" clId="{DA84EA26-79A2-4288-88D3-44B5C2D01B61}" dt="2026-04-08T16:05:05.323" v="25"/>
        <pc:sldMkLst>
          <pc:docMk/>
          <pc:sldMk cId="0" sldId="2145707429"/>
        </pc:sldMkLst>
        <pc:graphicFrameChg chg="mod">
          <ac:chgData name="Victoria Vaguet-Aubert" userId="6b630eaf-13fd-4af8-914b-59affb01cd51" providerId="ADAL" clId="{DA84EA26-79A2-4288-88D3-44B5C2D01B61}" dt="2026-04-08T16:05:05.323" v="25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06:53.647" v="4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8T16:06:53.647" v="4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08:13.334" v="53"/>
        <pc:sldMkLst>
          <pc:docMk/>
          <pc:sldMk cId="0" sldId="2145707433"/>
        </pc:sldMkLst>
        <pc:graphicFrameChg chg="mod">
          <ac:chgData name="Victoria Vaguet-Aubert" userId="6b630eaf-13fd-4af8-914b-59affb01cd51" providerId="ADAL" clId="{DA84EA26-79A2-4288-88D3-44B5C2D01B61}" dt="2026-04-08T16:08:13.334" v="53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09:25.070" v="64"/>
        <pc:sldMkLst>
          <pc:docMk/>
          <pc:sldMk cId="0" sldId="2145707435"/>
        </pc:sldMkLst>
        <pc:graphicFrameChg chg="mod">
          <ac:chgData name="Victoria Vaguet-Aubert" userId="6b630eaf-13fd-4af8-914b-59affb01cd51" providerId="ADAL" clId="{DA84EA26-79A2-4288-88D3-44B5C2D01B61}" dt="2026-04-08T16:09:25.070" v="64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10:16.561" v="71"/>
        <pc:sldMkLst>
          <pc:docMk/>
          <pc:sldMk cId="0" sldId="2145707437"/>
        </pc:sldMkLst>
        <pc:graphicFrameChg chg="mod">
          <ac:chgData name="Victoria Vaguet-Aubert" userId="6b630eaf-13fd-4af8-914b-59affb01cd51" providerId="ADAL" clId="{DA84EA26-79A2-4288-88D3-44B5C2D01B61}" dt="2026-04-08T16:10:16.561" v="7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02:44.669" v="9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8T16:02:44.669" v="9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Anis BEN KHADER" userId="d6228390-8ce8-4724-b4b1-29448972cbfd" providerId="ADAL" clId="{EED97B67-3385-419F-8C76-871B18A4F001}"/>
    <pc:docChg chg="undo custSel addSld delSld modSld modSection">
      <pc:chgData name="Anis BEN KHADER" userId="d6228390-8ce8-4724-b4b1-29448972cbfd" providerId="ADAL" clId="{EED97B67-3385-419F-8C76-871B18A4F001}" dt="2026-04-01T13:58:33.642" v="21"/>
      <pc:docMkLst>
        <pc:docMk/>
      </pc:docMkLst>
      <pc:sldChg chg="add del">
        <pc:chgData name="Anis BEN KHADER" userId="d6228390-8ce8-4724-b4b1-29448972cbfd" providerId="ADAL" clId="{EED97B67-3385-419F-8C76-871B18A4F001}" dt="2026-04-01T13:57:54.352" v="17" actId="47"/>
        <pc:sldMkLst>
          <pc:docMk/>
          <pc:sldMk cId="0" sldId="2145707429"/>
        </pc:sldMkLst>
      </pc:sldChg>
      <pc:sldChg chg="add del">
        <pc:chgData name="Anis BEN KHADER" userId="d6228390-8ce8-4724-b4b1-29448972cbfd" providerId="ADAL" clId="{EED97B67-3385-419F-8C76-871B18A4F001}" dt="2026-04-01T13:57:53.926" v="16" actId="47"/>
        <pc:sldMkLst>
          <pc:docMk/>
          <pc:sldMk cId="0" sldId="2145707431"/>
        </pc:sldMkLst>
      </pc:sldChg>
      <pc:sldChg chg="add del">
        <pc:chgData name="Anis BEN KHADER" userId="d6228390-8ce8-4724-b4b1-29448972cbfd" providerId="ADAL" clId="{EED97B67-3385-419F-8C76-871B18A4F001}" dt="2026-04-01T13:57:53.557" v="15" actId="47"/>
        <pc:sldMkLst>
          <pc:docMk/>
          <pc:sldMk cId="0" sldId="2145707433"/>
        </pc:sldMkLst>
      </pc:sldChg>
      <pc:sldChg chg="modSp add">
        <pc:chgData name="Anis BEN KHADER" userId="d6228390-8ce8-4724-b4b1-29448972cbfd" providerId="ADAL" clId="{EED97B67-3385-419F-8C76-871B18A4F001}" dt="2026-04-01T13:58:33.642" v="21"/>
        <pc:sldMkLst>
          <pc:docMk/>
          <pc:sldMk cId="3264049095" sldId="2145707566"/>
        </pc:sldMkLst>
        <pc:spChg chg="mod">
          <ac:chgData name="Anis BEN KHADER" userId="d6228390-8ce8-4724-b4b1-29448972cbfd" providerId="ADAL" clId="{EED97B67-3385-419F-8C76-871B18A4F001}" dt="2026-04-01T13:58:33.642" v="21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Burnese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42183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my-MM" sz="2000" dirty="0">
                          <a:solidFill>
                            <a:srgbClr val="000000"/>
                          </a:solidFill>
                          <a:latin typeface="Gilroy"/>
                        </a:rPr>
                        <a:t>စီမံခန့်ခွဲရေးအဖွဲ့မှ ကျွန်ုပ်အား အရေးကြီးသည့်ကိစ္စရပ်များနှင့် ပြောင်းလဲမှုများကို အမြဲအကြောင်းကြားပေးပါသည်။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my-MM" sz="2000" dirty="0">
                          <a:solidFill>
                            <a:srgbClr val="000000"/>
                          </a:solidFill>
                          <a:latin typeface="Gilroy"/>
                        </a:rPr>
                        <a:t>စီမံခန့်ခွဲရေးအဖွဲ့မှ ယင်း၏ မျှော်လင့်ချက်များအား ရှင်းရှင်းလင်းလင်း ပြောပါသည်။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my-MM" sz="2000" dirty="0">
                          <a:solidFill>
                            <a:srgbClr val="000000"/>
                          </a:solidFill>
                          <a:latin typeface="Gilroy"/>
                        </a:rPr>
                        <a:t>ကျွန်ုပ်အနေဖြင့် စီမံခန့်ခွဲရေးအဖွဲ့အား ကျိုးကြောင်း သင့်လျော်သော မေးခွန်းများ မေးမြန်းနိုင်ပြီး ပြတ်သားသော အဖြေတစ်ခု ရယူနိုင်ပါသည်။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my-MM" sz="2000" dirty="0">
                          <a:solidFill>
                            <a:srgbClr val="000000"/>
                          </a:solidFill>
                          <a:latin typeface="Gilroy"/>
                        </a:rPr>
                        <a:t>စီမံခန့်ခွဲရေးအဖွဲ့သည် အလွယ်တကူ ချဉ်းကပ်နိုင်ပြီး ဆွေးနွေးရ လွယ်ကူပါသည်။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စီမံခန့်ခွဲရေးအဖွဲ့သည် လုပ်ငန်းလည်ပတ်ရာတွင် လုပ်ရည်ကိုင် ရည် ပြည့်ဝသောအဖွဲ့ဖြစ်သည်။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စီမံခန့်ခွဲရေးအဖွဲ့မှ ဤနေရာနှင့် သင့်တော်သောလူများကို ခန့်အပ်ပါ 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စီမံခန့်ခွဲရေးအဖွဲ့သည် ဝန်ထမ်းများအား အလုပ်တာဝန်ပေးအပ်ရေးနှင့် ညှိနှိုင်းဆောင်ရွက်ရေးများတွင် ကောင်းကောင်းမွန်မွန် လုပ်ဆောင်ပေး 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ဝန်ထမ်းများသည် စောင့်ကြည့်နေစရာမလိုဘဲ မိမိအသိစိတ်နှင့် ကောင်းကောင်း မွန်မွန်လုပ်ဆောင်ကြလိမ့်မည်ဟု စီမံခန့်ခွဲရေးအဖွဲ့အနေဖြင့် ယုံကြည်ပါသည်။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ဤနေရာတွင်ရှိနေသော ဝန်ထမ်းများအား တာဝန်အမြောက်အများ ပေးထားပါသည်။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စီမံခန့်ခွဲရေးအဖွဲ့တွင် အဖွဲ့အစည်းသည် မည်သည့်အဆင့်သို့ ဦးတည်နေသည်နှင့် ဦးတည်ရာသို့ရောက်ရှိရန် မည်သို့ဆောင်ရွက်ရမည်နှင့် ပတ်သက်၍ ပြတ်သားသော အမြင်တစ်ခု ရှိပါသည်။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စီမံခန့်ခွဲရေးအဖွဲ့သည် ယင်းတို့၏ဂတိပြုချက်များအရ လုပ်ဆောင်ပါသည်။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စီမံခန့်ခွဲရေးအဖွဲ့သည် အပြောနှင့်အလုပ် ညီပါသည်။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စီမံခန့်ခွဲရေးအဖွဲ့သည် အခြားဖြေရှင်းစရာနည်းလမ်းမရှိတော့မှသာ ဝန်ထမ်းများအား အလုပ်မှ ထုတ်ပယ်လိမ့်မည်ဟု ကျွန်ုပ် ယုံကြည်ပါသည်။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စီမံခန့်ခွဲရေးအဖွဲ့သည် ယင်းတို့၏ စီးပွားရေးလုပ်ဆောင်မှုများတွင် ရိုးသားပြီး ကျင့်ဝတ်များနှင့် ညီညွတ်ပါသည်။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ကျွန်ုပ်တို့၏အုပ်ချုပ်သူများသည် ကျွန်ုပ်တို့ကုမ္ပဏီ၏ အကောင်းဆုံး သွင်ပြင်လက္ခဏာအား အပြည့်အဝအကောင်အထည်ဖော်သည်။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445276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အနာဂတ်အတွက် ကျွမ်းကျင်မှုနဲ့ ပတ်သက်ပြီး တိုးတက်စေဖို့  သင်တန်းတွေ ဒါမှမဟုတ်  အစီအစဉ်တွေကိုလည်း ကျွန်တော်/ကျွန်မတို့ ရရှိပါတယ်။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ကျွန်ုပ်၏အလုပ်ကို လုပ်ကိုင်ရန်အတွက် လိုအပ်သည့်အရင်းမြစ်များနှင့် ကိရိယာများ ပေးထားပါသည်။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စီမံခန့်ခွဲရေးအဖွဲ့မှ ကောင်းမွန်သောအလုပ်နှင့် ပိုမိုအားထုတ်မှုများအား အသိအမှတ်ပြုပါသည်။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စီမံခန့်ခွဲရေးအဖွဲ့သည် ရိုးရိုးသားသားမှားသောအမှားများကို လုပ်ငန်း လုပ်ဆောင်၍ မှားသောအမှားအဖြစ် မှတ်ယူပါသည်။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နည်းလမ်းသစ်များနှင့် ပိုမိုကောင်းမွန်သောနည်းလမ်းများဖြင့် ကြိုးစားသူများအား ရလဒ်ကိုထည့်သွင်းမစဉ်းစားဘဲ ကျွန်ုပ်တို့ချီးကျူးဂုဏ်ပြုပါသည်။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စီမံခန့်ခွဲရေးအဖွဲ့မှ အကြံဉာဏ်ပြုချက်များနှင့် စိတ်ကူးစိတ်သန်းများကို စစ်မှန်စွာ တောင်းခံပြီး ယင်းအကြံပြုချက်များကို တုံ့ပြန် ဆောင်ရွက်ပါသည်။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မိမိတို့၏အလုပ်အကိုင်များ သို့မဟုတ် လုပ်ငန်းပတ်ဝန်းကျင်အပေါ် သက်ရောက်သည့် ဆုံးဖြတ်ချက်များ ချမှတ်ရာတွင် ဝန်ထမ်းများကို စီမံခန့်ခွဲရေးအဖွဲ့မှ ပါဝင်စေပါသည်။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ဤနေရာသည် အလုပ်လုပ်ကိုင်ရန်အတွက် ရုပ်ပိုင်းဆိုင်ရာ ဘေးကင်းသောနေရာတစ်ခု ဖြစ်သည်။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ဤနေရာသည် စိတ်ပိုင်းဆိုင်ရာအရသော်လည်းကောင်း၊ ခံစားမှုဆိုင်ရာ အရသော်လည်းကောင်း အလုပ်လုပ်ကိုင်ရန် နေရာကောင်းတစ်ခု ဖြစ်ပါသည်။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ကျွနိုပ် ရရှိတဲ့ ရုံးပိုင်းဆိုင်ရာ အထောက်အကူပစ္စည်းတွေဟာ ကောင်းမွန်တဲ့ လုပ်ငန်းခွင် တစ်ခုကို ဖြစ်စေပါတယ်။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ကျွနိုပ်အနေနဲ့ လိုအပ်မယ်ဆိုရင် အလုပ်ကနေ ခွင့်ယူနိုင်ပါတယ်။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ဝန်ထမ်းတွေကို အလုပ်တာဝန်နဲ့ ကိုယ်ပိုင်ဘဝကြားမှာ မျှမျှတတ ဆောင်ရွက်ကြဖို့ အားပေးတိုက်တွန်းတတ်ပါတယ်။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စီမံခန့်ခွဲရေးအဖွဲ့မှ ကျွန်ုပ်အား အလုပ်သမားတစ်ယောက်ကဲ့သို့ သာ သဘောမထားဘဲ လူပုဂ္ဂိုလ်တစ်ယောက်အဖြစ် စစ်မှန်စွာစိတ်ဝင်စားမှု ရှိပါသည်။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ကျွန်ုပ်တို့မှာ ဤနေရာတွင် သူမတူသော အထူးအကျိုးခံစားခွင့်များ ရှိပါသည်။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53493"/>
              </p:ext>
            </p:extLst>
          </p:nvPr>
        </p:nvGraphicFramePr>
        <p:xfrm>
          <a:off x="386979" y="1795056"/>
          <a:ext cx="23163213" cy="1101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11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32728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ဝန်ထမ်းတွေအနေနဲ့ သင့်တင့်မျှတတဲ့ လစာကို ရရှိကြပါတယ်။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ဒီအဖွဲ့အစည်းက ရရှိတဲ့ အကျိုးအမြတ်ကနေ သင့်တင့်မျှတတဲ့ အကျိုးခံစားခွင့်ကို ကျွနိုပ်အနေနဲ့ ရရှိတယ်လို့ ခံစားရပါတယ်။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လူတိုင်းမှာ အထူးအသိအမှတ်ပြုခံရရန်အတွက် အခွင့်အရေးတစ်ရပ် ရှိသည်။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ကျွန်ုပ်၏ရာထူးကို ပဓာနမထားဘဲ ဤနေရာတွင် ကျွန်ုပ်အပေါ် အဖွဲ့ဝင်အယောက်အဖြစ် အပြည့်အဝ ဆက်ဆံပါသည်။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41075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1035594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ရာထူးတိုးမြှင့်ပေးရာတွင် လုပ်ငန်းစွမ်းဆောင်ရည်ကောင်းသော အထိုက်တန်ဆုံးဝန်ထမ်းများကို ရွေးချယ်ပါသည်။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မန်နေဂျာများမှ မျက်နှာသာပေးဆက်ဆံမှုများကို ရှောင်ကြဉ်ပါသည်။</a:t>
                      </a:r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ဝန်ထမ်းတွေအနေနဲ့ ဆရာမွေး တပည့်မွေး လုပ်တာတွေ၊ တစ်ယောက်ယောက်ကို မကောင်းကြံ ချောက်တွန်းတာမျိုးတွေကို ကိုယ့်အလုပ် အောင်မြင်စေဖို့ နည်းလမ်းအနေနဲ့ သုံးတာမျိုးကို ရှောင်ကြဉ်ကြပါတယ်။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ဤနေရာတွင်ရှိသော လူများအား အသက်အရွယ်အပေါ် ပဓာနမထားဘဲ တန်းတူရည်တူ ဆက်ဆံကြပါသည်။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ဒီအဖွဲ့အစည်းက ဝန်ထမ်းတွေအနေနဲ့ ဘယ်လို လူမျိုး/တိုင်းရင်းသားမျိုးနွယ် ဖြစ်ဖြစ် မျှတစွာ ဆက်ဆံခံရပါတယ်။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ဤနေရာတွင် ဝန်းထမ်းများကို ယောက်ျား/မိန်းမ မခွဲခြားဘဲ တန်းတူရည်တူ ဆက်ဆံကြပါသည်။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ဤနေရာတွင်ရှိသော ဝန်ထမ်းများကို ယင်းတို့၏လိင်ပိုင်းဆိုင်ရာ စိတ်တိမ်းညွတ်မှုကို ပဓာနမထားဘဲ တန်းတူရည်တူ ဆက်ဆံကြပါသည်။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တကယ်လို့ ကျွနိုပ်အပေါ်မှာ မမျှမတ ဆက်ဆံခံရတာ ရှိခဲ့လို့ တင်ပြမယ်ဆိုရင် မျှမျှတတ ဖြေရှင်းပေးလိမ့်မယ်လို့ ယုံကြည်ပါတယ်။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471075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ကျွနိုပ်အနေနဲ့ ဒီအဖွဲ့အစည်းအတွင်းမှာ ပိုမိုကောင်းမွန်အောင် လုပ်ဆောင်နိုင်ပါတယ်။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ကျွန်ုပ်၏အလုပ်တွင် အထူးအဓိပ္ပါယ်တစ်ခုရှိပါသည်။ ။ ဤအလုပ်မှာ "ပိုက်ဆံ ရ၍လုပ်သော အလုပ်တစ်ခုမျှသာ" မဟုတ်ပေ။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ကျွန်ုပ်တို့၏ အောင်မြင်မှုအား သုံးသပ်ကြည့်သောအခါ ကျွန်ုပ်တွင် ဂုဏ်ယူလိုစိတ် ဖြစ်မိပါသည်။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ဤနေရာ၌ရှိသော လူများသည် အလုပ်ပြီးဆုံးရန်အတွက် လုပ်အားနှင့် အချိန်ပို လုပ်ကိုင်ရန် ဆန္ဒရှိကြပါသည်။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ဤနေရာ၌ရှိသူများသည် ကျွန်ုပ်တို့အဖွဲ့အစည်း၏ အောင်မြင်မှုအတွက် လိုအပ်သော ပြောင်းလဲမှုများနှင့် လိုက်လျောညီထွေဖြစ်စေရန် အလျင်အမြန် ဆောင်ရွက်ကြပါသည်။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ကျွန်ုပ်သည် ဤနေရာတွင် ရေရှည်အလုပ်လုပ်ကိုင်လိုပါသည်။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ကျွန်ုပ် ဤနေရာတွင်လုပ်ကိုင်နေကြောင်းကို အခြားလူများအား ပြောရသည်မှာ ဂုဏ်ယူပါသည်။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ဝန်ထမ်းတွေအနေနဲ့ အလုပ်ကိုလာဖို့ အမြဲ ဆန္ဒရှိကြပါတယ်။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လူ့အသိုက်အဝန်းအား ကျွန်ုပ်တို့ အကျိုးပြု ဆောင်ရွက်ပေးနေပုံများကို ကျွန်ုပ် သဘောကျပါသည်။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သူငယ်ချင်းများနှင့်မိသားစုများအား ကျွန်ုပ်၏ ကုမ္ပဏီသည် အလုပ်လုပ်ရန်နေရာကောင်းတစ်ခုဖြစ်ကြောင်း အပြည့်အဝ ထောက်ခံပေးသွားပါမည်။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ကျွန်ုပ်တို့၏ဝယ်ယူအားပေးသူများသည် ကျွန်ုပ်တို့ပေးသည့် ဝန်ဆောင်မှုအား "အကောင်းဆုံး"ဟု မှတ်ချက်ပေးပါလိမ့်မည်။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78638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ဒီလုပ်ငန်းခွင်မှာ ကျွနိုပ်အနေနဲ့  လွတ်လပ်စွာရပ်တည်ဆောင်ရွက်နိုင်ပါသည်။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ဒီအဖွဲ့အစည်းမှာဆိုရင် ဝန်ထမ်းတွေအနေနဲ့ အရေးကြီးတဲ့ ပွဲလမ်းသဘင်တွေကို အတူတကွ ပါဝင် ဆင်နွှဲကြပါတယ်။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ဤနေရာတွင် တစ်ယောက်ကိုတစ်ယောက် ဂရုစိုက်ကြပါသည်။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ဤနေရာသည် ပျော်ရွှင်စွာအလုပ်လုပ်ကိုင်နိုင်သည့် နေရာ ဖြစ်သည်။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သင်ဤကုမ္ပဏီတွင် အလုပ်စတင်လုပ်သည့်အခါ သင့်အားနွေးထွေးစွာ ကြိုဆိုပါသည်။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ဝန်ထမ်းတွေအနေနဲ့  ဌာန ပြောင်းတဲ့အခါမှာလည်း ကိုယ့်အိမ်ကိုယ့်ရာလို နွေးထွေးပြူငှာစွာ ကြိုဆိုခြင်းခံရပါတယ်။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ဝန်ထမ်းအချင်းချင်း ပူးပေါင်းဆောင်ရွက်ဖို့အတွက် မျှော်လင့်ယုံကြည်နိုငိပါသည်။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3616957-2D8C-4C37-83CA-AE97E52ABBF1}"/>
</file>

<file path=customXml/itemProps3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18360</TotalTime>
  <Words>4654</Words>
  <Application>Microsoft Office PowerPoint</Application>
  <PresentationFormat>Personnalisé</PresentationFormat>
  <Paragraphs>276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Burnese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2026-04-08T16:40:24Z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