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27043-31F5-447B-BF7A-763ABC76012A}" v="59" dt="2026-04-08T16:19:22.025"/>
    <p1510:client id="{795867CF-55A9-411A-A256-484E2F90D730}" v="61" dt="2026-04-08T16:10:16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12" autoAdjust="0"/>
  </p:normalViewPr>
  <p:slideViewPr>
    <p:cSldViewPr snapToGrid="0">
      <p:cViewPr>
        <p:scale>
          <a:sx n="25" d="100"/>
          <a:sy n="25" d="100"/>
        </p:scale>
        <p:origin x="965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8T16:19:22.025" v="74"/>
      <pc:docMkLst>
        <pc:docMk/>
      </pc:docMkLst>
      <pc:sldChg chg="modSp mod">
        <pc:chgData name="Victoria Vaguet-Aubert" userId="6b630eaf-13fd-4af8-914b-59affb01cd51" providerId="ADAL" clId="{DA84EA26-79A2-4288-88D3-44B5C2D01B61}" dt="2026-04-08T16:13:52.936" v="24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8T16:13:52.936" v="24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5:23.160" v="39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15:23.160" v="39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7:03.291" v="55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8T16:17:03.291" v="55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8:20.796" v="67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8T16:18:20.796" v="67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9:22.025" v="74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9:22.025" v="74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11:45.777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11:45.777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8T16:10:16.561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05:05.323" v="25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05:05.323" v="25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6:53.647" v="4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06:53.647" v="4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8:13.334" v="53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08:13.334" v="53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9:25.070" v="64"/>
        <pc:sldMkLst>
          <pc:docMk/>
          <pc:sldMk cId="0" sldId="2145707435"/>
        </pc:sldMkLst>
        <pc:graphicFrameChg chg="mod">
          <ac:chgData name="Victoria Vaguet-Aubert" userId="6b630eaf-13fd-4af8-914b-59affb01cd51" providerId="ADAL" clId="{DA84EA26-79A2-4288-88D3-44B5C2D01B61}" dt="2026-04-08T16:09:25.070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0:16.561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0:16.561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2:44.669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02:44.669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Anis BEN KHADER" userId="d6228390-8ce8-4724-b4b1-29448972cbfd" providerId="ADAL" clId="{EED97B67-3385-419F-8C76-871B18A4F001}"/>
    <pc:docChg chg="undo custSel addSld delSld modSld modSection">
      <pc:chgData name="Anis BEN KHADER" userId="d6228390-8ce8-4724-b4b1-29448972cbfd" providerId="ADAL" clId="{EED97B67-3385-419F-8C76-871B18A4F001}" dt="2026-04-01T13:58:33.642" v="21"/>
      <pc:docMkLst>
        <pc:docMk/>
      </pc:docMkLst>
      <pc:sldChg chg="add del">
        <pc:chgData name="Anis BEN KHADER" userId="d6228390-8ce8-4724-b4b1-29448972cbfd" providerId="ADAL" clId="{EED97B67-3385-419F-8C76-871B18A4F001}" dt="2026-04-01T13:57:54.352" v="17" actId="47"/>
        <pc:sldMkLst>
          <pc:docMk/>
          <pc:sldMk cId="0" sldId="2145707429"/>
        </pc:sldMkLst>
      </pc:sldChg>
      <pc:sldChg chg="add del">
        <pc:chgData name="Anis BEN KHADER" userId="d6228390-8ce8-4724-b4b1-29448972cbfd" providerId="ADAL" clId="{EED97B67-3385-419F-8C76-871B18A4F001}" dt="2026-04-01T13:57:53.926" v="16" actId="47"/>
        <pc:sldMkLst>
          <pc:docMk/>
          <pc:sldMk cId="0" sldId="2145707431"/>
        </pc:sldMkLst>
      </pc:sldChg>
      <pc:sldChg chg="add del">
        <pc:chgData name="Anis BEN KHADER" userId="d6228390-8ce8-4724-b4b1-29448972cbfd" providerId="ADAL" clId="{EED97B67-3385-419F-8C76-871B18A4F001}" dt="2026-04-01T13:57:53.557" v="15" actId="47"/>
        <pc:sldMkLst>
          <pc:docMk/>
          <pc:sldMk cId="0" sldId="2145707433"/>
        </pc:sldMkLst>
      </pc:sldChg>
      <pc:sldChg chg="modSp add">
        <pc:chgData name="Anis BEN KHADER" userId="d6228390-8ce8-4724-b4b1-29448972cbfd" providerId="ADAL" clId="{EED97B67-3385-419F-8C76-871B18A4F001}" dt="2026-04-01T13:58:33.642" v="21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3:58:33.642" v="2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Bosnian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66907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Rukovodstvo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me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obaviještava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o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važnim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pitanjima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i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promjenama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Rukovodstvo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jasno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iznosi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svoja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očekivanja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Rukovodstvu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mogu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da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postavim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bilo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koje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razumno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pitanje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i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znam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da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ću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dobiti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jasan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odgovor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Gilroy"/>
                        </a:rPr>
                        <a:t>Rukovodstvo je pristupačno, spremno za razgovor.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zna kako treba voditi posao.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upošljava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dobro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uklapaju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uspješno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dodjeljivanju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će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raditi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koordiniranju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vjeruje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će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dobro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obaviti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stalnog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nadzora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odgovornosti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jasnu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sliku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gdje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kako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stići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tamo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ispunjava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obećanja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Postupci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riječi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usklađeni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Vjerujem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bi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pribeglo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otpuštanju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krajnjem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rješenju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poslovanju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postupa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pošteno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etički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potpunosti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utjelovljuje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najbolje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karakteristike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kompanije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973580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Ponuđena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mi je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obuka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školovanje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stručno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usavršio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Imam resurse i opremu koji su mi potrebni za posao.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pokazuje cijenjenje za dobro obavljen posao i dodatno zalaganje.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razumije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nehotične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greške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deo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posla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ističemo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pokušavaju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bolje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načine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obavljanja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stvari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obzira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ishod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iskreno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traži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predloge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ideje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reaguje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uključuje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donošenje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odluka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će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uticati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okruženje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Ovo je bezbedno mjesto za rad.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Ovo je u psihološkom i emocionalnom smislu zdravo mjesto za rad.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 radni prostor doprinosi dobrom radnom okruženju.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Mogu predahnuti od posla kada mislim da je to potrebno.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ohrabreni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naprave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ravnotežu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između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posla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privatnog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života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Rukovodstvo pokazuje iskreno zanimanje za mene kao osobu, a ne samo kao za zaposlenog.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 imamo posebne i jedinstvene pogodnosti.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49913"/>
              </p:ext>
            </p:extLst>
          </p:nvPr>
        </p:nvGraphicFramePr>
        <p:xfrm>
          <a:off x="386979" y="1795056"/>
          <a:ext cx="23163213" cy="98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 su ovdje pošteno plaćeni za posao koji obavljaju.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Smatram da dobijam pravedan udio profita organizacije.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Svako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priliku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dobije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posebno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priznanje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Drugi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ophode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punopravnom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članu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obzira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poziciju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Unapređenja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dobijaju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najviše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zaslužuju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Menadžeri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favorizuju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nikoga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izbjegavaju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politiziranje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ogovaranje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leđa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Gilroy" panose="00000500000000000000" pitchFamily="50" charset="0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 zaposlenima se ovdje postupa pravedno bez obzira na njihovu starost.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 zaposlenima se ovdje postupa pravedno bez obzira na njihovu rasu.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postupa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pravedno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obzira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postupa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pravedno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obzira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njihovu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seksualnu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orijentaciju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Ako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postupalo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nepravedno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vjerujem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ću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dobiti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pravedan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tretman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požalim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80193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Imam osjećaj da ovdje pravim razliku.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 koji obavljam mi posebno znači: to nije "samo posao".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Osjećam se ponosnim kada vidim šta postižemo.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spremni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dodatno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potrude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završe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brzo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usvajaju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promjene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potrebne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za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uspjeh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Želim dugo da radim ovdje.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ponosom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mogu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reći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drugima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 se ovdje raduju dolasku na posao.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Imam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osjećaj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zbog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načina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doprinosimo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društvu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snažno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podržao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/la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kompaniju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prijateljima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porodicom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sjajno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mjesto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za rad.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klijenti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ocijenili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uslugu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koju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pružamo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„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odlična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33910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Ovdje mogu biti ono što jesam.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 ovdje proslavljaju posebne događaje.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 ovdje brinu jedni o drugima.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Ovo je zabavno mjesto za rad.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pridružite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kompaniji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drugi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čine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osjećate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dobrodošlo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promijeni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radno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mjesto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radnu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jedinicu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osjeća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kod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kuće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Možete računati na to da će ljudi sarađivati.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8964F0-CC3F-4728-A23B-6A26C772B5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50e21-f1a8-4c24-b997-c32e161f1a78"/>
    <ds:schemaRef ds:uri="de0e8aec-eaf3-4907-b8bf-446c97b03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18359</TotalTime>
  <Words>1470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Bosnian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2026-04-08T16:19:27Z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