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369DA-D074-45C3-9B8B-7A5D48EE1AD1}" v="1" dt="2026-04-08T15:55:18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25" d="100"/>
          <a:sy n="25" d="100"/>
        </p:scale>
        <p:origin x="965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addSld modSld">
      <pc:chgData name="Victoria Vaguet-Aubert" userId="6b630eaf-13fd-4af8-914b-59affb01cd51" providerId="ADAL" clId="{DA84EA26-79A2-4288-88D3-44B5C2D01B61}" dt="2026-04-08T15:55:18.716" v="0"/>
      <pc:docMkLst>
        <pc:docMk/>
      </pc:docMkLst>
      <pc:sldChg chg="add">
        <pc:chgData name="Victoria Vaguet-Aubert" userId="6b630eaf-13fd-4af8-914b-59affb01cd51" providerId="ADAL" clId="{DA84EA26-79A2-4288-88D3-44B5C2D01B61}" dt="2026-04-08T15:55:18.716" v="0"/>
        <pc:sldMkLst>
          <pc:docMk/>
          <pc:sldMk cId="0" sldId="21457074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08/04/2026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6B95B-14C8-4521-A558-F4F24E7879C9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56199-FA7E-44B1-84F1-7B5BFAE8FDB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10567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9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Arabic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تطلعني الإدارة بخصوص القضايا والتغييرات المهمة.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تجعل الإدارة توقعاتها واضحة.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بإمكاني سؤال الإدارة أي سؤال معقول والحصول على إجابة مباشرة.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ar-AE" sz="2000" dirty="0">
                          <a:solidFill>
                            <a:srgbClr val="000000"/>
                          </a:solidFill>
                          <a:latin typeface="Gilroy"/>
                        </a:rPr>
                        <a:t>يمكن الدخول إلى الإدارة, ومن السهل التحدث معها.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الإدارة مؤهلة لأداء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توظف الإدارة أشخاصاً يناسبون المكان هنا بشكل جيد.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تقوم الإدارة بعمل جيد في تعيين وتنسيق الأشخاص.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تثق الإدارة في الأفراد لأداء مهمة جيدة دون مراقبتهم عن قرب/كثب.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إعطاء الأفراد هنا الكثير من المسئولية.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لدى الإدارة رؤية واضحة بشأن ما تسعى إليه من أهداف وكيفية تحقيقها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تفي الإدارة بوعودها.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تتماشى أفعال الإدارة مع أقوالها.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أعتقد أن الإدارة سوف تسرح العاملين كحل أخير فقط.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تعد الإدارة صادقة وأخلاقية في ممارسات العمل الخاصة بها.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مدراؤنا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التنفيذيون يجسدون تمامًا أفضل سمات شركتنا.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منحي تدريبًا أو تطويرًا لتعزيزي مهنيًا.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منحي التجهيزات والأدوات اللازمة لأداء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تظهر الإدارة التقدير للعمل الجيد والجهد الإضافي.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تعتبر الإدارة أخطاء العمل غير المتعمدة جزء من أداء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نحتفي بالموظفين الذين يقومون بتجربة أساليب جديدة واتخاذ طرق أفضل في إنجاز الأعمال، بغض النظر عن النتيجة.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تسعى الإدارة بصدق للاقتراحات والأفكار وتقوم بالرد عليها.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تشارك الإدارة موظفيها في القرارات التي تؤثر في وظائفهم أو بيئة العمل الخاصة بهم.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مرافق المنشأة آمنة وأشعر بالأمان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يعد هذاً مكاناً صحياً للعمل من الناحية النفسية والعاطفية.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تساهم مرافق منشأتنا في بيئة عمل جيدة.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أنا قادر على أخذ إجازة من العمل عندما أرى أن ذلك ضرورياً.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تحفيز العاملين للموازنة بين حياة العمل وحياتهم الشخصية.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تبدي الإدارة </a:t>
                      </a:r>
                      <a:r>
                        <a:rPr lang="ar-A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أهتماماً</a:t>
                      </a:r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صادقاً بي كشخص، وليس مجرد موظف.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توجد لدينا منافع مميزة وفريدة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دفع الأجور للأفراد هنا بشكل عادل مقابل العمل الذي يقومون به.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أشعر بأنني أتلقى حصة عادلة من الأرباح التي تجنيها المنشأة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يمتلك كل شخص فرصة الحصول على تقدير خاص.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معاملتي هنا كعضو كامل بغض النظر عن منصبي.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معاملتي هنا كعضو كامل بغض النظر عن منصبي.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المدراء يتجنبون المفاضلة  والمحسوبية في التعامل مع الموظفين</a:t>
                      </a:r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يتفادى العاملون النقاش السياسي والطعن من الخلف كطرق لإنجاز الأشياء.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يحظى الأشخاص هنا بمعاملة عادلة بغض النظر عن أعمارهم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يُعامَل الموظفين هنا بإنصاف بغض النظر عن عرقهم.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يُعامَل الموظفون هنا بإنصاف بغض النظر عن جنسهم.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يتم معاملة الناس هنا بعدالة بغض النظر عن ميولهم الجنسية.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إذا تعرضت لمعاملة غير عادلة، فإني سأحصل على الإنصاف إذا تقدمت بشكوى.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أشعر بأنني أصنع فارقاً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يعني العمل لي معنىً خاصًا: إن هذه ليست مجرد "وظيفة."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عندما أنظر إلى ما نحققه, أشعر بإحساس بالفخر.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يرغب الأشخاص هنا في بذل مزيد من الجهد لأداء المهمة.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الزملاء هنا يتأقلمون بسرعة مع التغيرات اللازمة لنجاح أعمال منشأتنا.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أريد العمل هنا لمدة طويلة.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أنا فخور لإخباري الآخرين بأنني أعمل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يتطلع الأشخاص إلى القدوم للعمل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أشعر بحالة جيدة حيال الطرق التي نسهم بها في المجتمع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أزكي منشأتي بقوة للأصدقاء والعائلة كمكان رائع للعمل.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يقيّم المستفيدون من الخدمات التي نقدمها لهم بأنها "ممتازة".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2491-57EA-4E59-84F3-87718305DB9C}" type="slidenum"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11131C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11131C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أستطيع أن أكون كما أنا، بنفس شخصيتي بدون تغير  وأن اتصرف بتلقائية، في هذا المكان - مكان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يحتفل الأفراد بالمناسبات الخاصة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يهتم الأفراد ببعضهم البعض هنا.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هذا مكان ممتع للعمل.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هناك شعور بالترحيب عند انضمامك للمنشأة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عندما ينتقل الموظف من قسم إلى آخر أو تتم مداورة الأعمال تظل تجربة العمل إيجابية مع تغيير الزملاء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ar-A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يمكنك الاعتماد على تعاون الزملاء في العمل.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8585"/>
                </a:solidFill>
                <a:effectLst/>
                <a:uLnTx/>
                <a:uFillTx/>
                <a:latin typeface="Gilroy ExtraBold Italic"/>
                <a:ea typeface="+mj-ea"/>
                <a:cs typeface="Arial" panose="020B0604020202020204" pitchFamily="34" charset="0"/>
              </a:rPr>
              <a:t>CAMARADERIE</a:t>
            </a:r>
            <a:endParaRPr kumimoji="0" sz="7200" b="0" i="0" u="none" strike="noStrike" kern="1200" cap="none" spc="0" normalizeH="0" baseline="0" noProof="0" dirty="0">
              <a:ln>
                <a:noFill/>
              </a:ln>
              <a:solidFill>
                <a:srgbClr val="F5F8F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7DA73-FF23-4727-B96F-BAA950DA93DE}"/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18333</TotalTime>
  <Words>1655</Words>
  <Application>Microsoft Office PowerPoint</Application>
  <PresentationFormat>Personnalisé</PresentationFormat>
  <Paragraphs>278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Arabic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4</cp:revision>
  <dcterms:created xsi:type="dcterms:W3CDTF">2023-05-01T21:27:47Z</dcterms:created>
  <dcterms:modified xsi:type="dcterms:W3CDTF">2026-04-08T15:55:20Z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