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867CF-55A9-411A-A256-484E2F90D730}" v="61" dt="2026-04-08T16:10:16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12" autoAdjust="0"/>
  </p:normalViewPr>
  <p:slideViewPr>
    <p:cSldViewPr snapToGrid="0">
      <p:cViewPr>
        <p:scale>
          <a:sx n="33" d="100"/>
          <a:sy n="33" d="100"/>
        </p:scale>
        <p:origin x="389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8T16:10:16.561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05:05.323" v="25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05:05.323" v="25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6:53.647" v="4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06:53.647" v="4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8:13.334" v="53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08:13.334" v="53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9:25.070" v="64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09:25.070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0:16.561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0:16.561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2:44.669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02:44.669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Albanian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44438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Drejtuesit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mbajnë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informuar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lidhur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me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tema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dhe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ndryshime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rëndësishme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Drejtuesit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i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bëjnë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qarta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pritshmëritë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e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tyre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Mund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kontaktoj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drejtuesit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për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çdo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pyetje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arsyeshme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dhe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marr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një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përgjigje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drejtpërdrejtë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dhe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hapur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Drejtuesit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janë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kuptueshëm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,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mund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të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flitet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lehtësisht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me ta.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 e bëjnë punën e tyre me kompetencë.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punësojnë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përshtaten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bëjnë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caktimin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detyrave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koordinimin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besim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pa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kontrolluar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vazhdimisht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jepet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shumë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përgjegjësi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qarta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qëllimet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ndërmarrjes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si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arrihen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mbajnë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premtimet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tyre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vënë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fjalët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tyre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veprim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Besoj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zgjedhin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pushimet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vetëm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zgjidhjen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fundit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Praktikat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biznesit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sinqerta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etike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lartë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ilustrojnë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cilësitë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ndërmarrjes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80003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ofrohet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trajnim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mbështetje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mëtejshme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zhvillimin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marr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mjetet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pajisjet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nevojshme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kryer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time.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tregojnë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vlerësim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përkushtimin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veçantë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pranojnë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gjatë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ndodhin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gabime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vlerësojmë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veçanërisht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përpjekjet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bërë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gjëra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bërë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gjërat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-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nuk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funksionon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kërkojnë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përgjigjen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seriozisht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sugjerimeve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ideve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përfshijnë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vendimet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ndikojnë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tyre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mjedisi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Siguria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fizike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vendin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është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garantuar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Shëndeti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fizik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emocional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vend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është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garantuar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Ndërtesat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objektet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kontribuojnë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mjedis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marr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pushim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mendoj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është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nevojshme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inkurajohen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gjejnë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ekuilibër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midis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jetës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profesionale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asaj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private.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tregojnë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interes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vërtetë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person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vetëm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punëtor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Marrim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përfitime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sociale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veçanta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tërheqëse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58488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paguhen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mënyrë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arsyeshme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bëjnë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Mendoj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do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përfshihem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mënyrën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duhur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suksesin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ndërmarrjes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gjithë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mundësi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marrin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vëmendje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njohje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Jam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trajtuar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anëtar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plotë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pavarësisht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pozicionit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Promovohen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meritojnë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shumë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Drejtuesit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shmangin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preferencat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individuale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ndonjë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përmbahen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makinacioneve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intrigave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fshehura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arritur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diçka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 trajtohen në mënyrë të drejtë, pavarësisht moshës së tyre.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 trajtohen në mënyrë të drejtë, pavarësisht nga kombësia apo prejardhja etnike.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 trajtohen në mënyrë të drejtë, pavarësisht nga gjinia e tyre.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trajtohen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drejtësisht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pavarësisht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orientimi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tyre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seksual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trajtohem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padrejtësisht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ankohem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jam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bindur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trajtohem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mënyrë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drejtë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14830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Mendoj se mund të jap një kontribut të rëndësishëm këtu.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kuptim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domethënie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veçantë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-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ajo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është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shumë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thjesht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“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Jam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krenar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çfarë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bëjmë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bashku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gatshëm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bëjnë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përpjekje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shtesë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kryer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përshtaten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shpejt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ndryshimet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kjo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është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nevojshme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për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suksesin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ndërmarrjes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Dua të punoj këtu për një kohë të gjatë.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Ndihem krenar t'u tregoj të tjerëve që punoj këtu.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Punonjësve u pëlqen të vijnë në punë.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Jam i lumtur me mënyrën se si ne kontribuojmë në shoqëri.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t'ua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rekomandoja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ndërmarrjen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time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miqve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familjarëve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punëdhënëse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shumë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Mendoj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klientët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shohin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shërbimet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produktet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shkëlqyera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11421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Mund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“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vetvetja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“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nuk kam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shtirem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Festojmë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ngjarje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veçanta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 kujdesen për njeri tjetrin këtu.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argëtohemi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rinj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ndihen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mirëpritur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këtu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ndryshojnë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pozicion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departament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brenda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ndërmarrjes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priten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mirë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dhe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integrohen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Mund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mbështetesh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fakti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punonjësit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punojnë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së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bashku</a:t>
                      </a:r>
                      <a:r>
                        <a:rPr lang="nl-N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3E940-FC2B-469F-AAF2-67C637EAF33F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18352</TotalTime>
  <Words>1582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Albanian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2026-04-08T16:10:20Z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